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7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6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3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3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4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5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0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0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F6B1C-6759-4B49-8DAA-0D0BFA7B0C2E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30B7-3194-4C2C-87CA-C3EEDFEFF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8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Hire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Haven Assisted Living</a:t>
            </a:r>
          </a:p>
          <a:p>
            <a:r>
              <a:rPr lang="en-US" dirty="0"/>
              <a:t>&amp; Memory Care</a:t>
            </a:r>
          </a:p>
          <a:p>
            <a:r>
              <a:rPr lang="en-US" b="1" i="1" dirty="0"/>
              <a:t>“Forget-Me-Not”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833" y="1191983"/>
            <a:ext cx="2926334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0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4465" y="840259"/>
            <a:ext cx="99719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 DISCIPLINARY ACTION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Login to Blue step</a:t>
            </a:r>
          </a:p>
          <a:p>
            <a:pPr marL="342900" indent="-342900">
              <a:buAutoNum type="arabicPeriod"/>
            </a:pPr>
            <a:r>
              <a:rPr lang="en-US" dirty="0" err="1"/>
              <a:t>Hr</a:t>
            </a:r>
            <a:r>
              <a:rPr lang="en-US" dirty="0"/>
              <a:t>/Staff</a:t>
            </a:r>
          </a:p>
          <a:p>
            <a:pPr marL="342900" indent="-342900">
              <a:buAutoNum type="arabicPeriod"/>
            </a:pPr>
            <a:r>
              <a:rPr lang="en-US" dirty="0"/>
              <a:t>Select Employee</a:t>
            </a:r>
          </a:p>
          <a:p>
            <a:pPr marL="342900" indent="-342900">
              <a:buAutoNum type="arabicPeriod"/>
            </a:pPr>
            <a:r>
              <a:rPr lang="en-US" dirty="0"/>
              <a:t>Employee Disciplinary Action</a:t>
            </a:r>
          </a:p>
          <a:p>
            <a:pPr marL="342900" indent="-342900">
              <a:buAutoNum type="arabicPeriod"/>
            </a:pPr>
            <a:r>
              <a:rPr lang="en-US" dirty="0"/>
              <a:t>Fill out (if verbal not signature by staff)</a:t>
            </a:r>
          </a:p>
          <a:p>
            <a:pPr marL="342900" indent="-342900">
              <a:buAutoNum type="arabicPeriod"/>
            </a:pPr>
            <a:r>
              <a:rPr lang="en-US" dirty="0"/>
              <a:t>If written have staff member type name date and that they acknowledge the write up</a:t>
            </a:r>
          </a:p>
          <a:p>
            <a:pPr marL="342900" indent="-342900">
              <a:buAutoNum type="arabicPeriod"/>
            </a:pPr>
            <a:r>
              <a:rPr lang="en-US" dirty="0"/>
              <a:t>If they refuse to sign just document they refused to sign</a:t>
            </a:r>
          </a:p>
        </p:txBody>
      </p:sp>
    </p:spTree>
    <p:extLst>
      <p:ext uri="{BB962C8B-B14F-4D97-AF65-F5344CB8AC3E}">
        <p14:creationId xmlns:p14="http://schemas.microsoft.com/office/powerpoint/2010/main" val="278085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768" y="531341"/>
            <a:ext cx="107627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 INSERVICE/CERTIFICATIONS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Login to </a:t>
            </a:r>
            <a:r>
              <a:rPr lang="en-US" dirty="0" err="1"/>
              <a:t>Bluestep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Hr</a:t>
            </a:r>
            <a:r>
              <a:rPr lang="en-US" dirty="0"/>
              <a:t>/Staff</a:t>
            </a:r>
          </a:p>
          <a:p>
            <a:pPr marL="342900" indent="-342900">
              <a:buAutoNum type="arabicPeriod" startAt="3"/>
            </a:pPr>
            <a:r>
              <a:rPr lang="en-US" dirty="0"/>
              <a:t>Staff Reports</a:t>
            </a:r>
          </a:p>
          <a:p>
            <a:pPr marL="342900" indent="-342900">
              <a:buAutoNum type="arabicPeriod" startAt="3"/>
            </a:pPr>
            <a:r>
              <a:rPr lang="en-US" dirty="0" err="1"/>
              <a:t>Inservice</a:t>
            </a:r>
            <a:r>
              <a:rPr lang="en-US" dirty="0"/>
              <a:t>/Certification group entry</a:t>
            </a:r>
          </a:p>
          <a:p>
            <a:pPr marL="342900" indent="-342900">
              <a:buAutoNum type="arabicPeriod" startAt="3"/>
            </a:pPr>
            <a:r>
              <a:rPr lang="en-US" dirty="0"/>
              <a:t>Select staff</a:t>
            </a:r>
          </a:p>
          <a:p>
            <a:pPr marL="342900" indent="-342900">
              <a:buAutoNum type="arabicPeriod" startAt="3"/>
            </a:pPr>
            <a:r>
              <a:rPr lang="en-US" dirty="0"/>
              <a:t>Hit Next</a:t>
            </a:r>
          </a:p>
          <a:p>
            <a:pPr marL="342900" indent="-342900">
              <a:buAutoNum type="arabicPeriod" startAt="3"/>
            </a:pPr>
            <a:r>
              <a:rPr lang="en-US" dirty="0"/>
              <a:t>Enter information</a:t>
            </a:r>
          </a:p>
          <a:p>
            <a:pPr marL="342900" indent="-342900">
              <a:buAutoNum type="arabicPeriod" startAt="3"/>
            </a:pPr>
            <a:r>
              <a:rPr lang="en-US" dirty="0"/>
              <a:t>Enter date for class/or search</a:t>
            </a:r>
          </a:p>
          <a:p>
            <a:pPr marL="342900" indent="-342900">
              <a:buAutoNum type="arabicPeriod" startAt="3"/>
            </a:pPr>
            <a:r>
              <a:rPr lang="en-US" dirty="0"/>
              <a:t>Enter date for expiration as 1 </a:t>
            </a:r>
            <a:r>
              <a:rPr lang="en-US" dirty="0" err="1"/>
              <a:t>wk</a:t>
            </a:r>
            <a:r>
              <a:rPr lang="en-US" dirty="0"/>
              <a:t> prior to expiration date</a:t>
            </a:r>
          </a:p>
          <a:p>
            <a:pPr marL="342900" indent="-342900">
              <a:buAutoNum type="arabicPeriod" startAt="3"/>
            </a:pPr>
            <a:r>
              <a:rPr lang="en-US" dirty="0"/>
              <a:t>Save ( This is for Group entry but you may also do individual)</a:t>
            </a:r>
          </a:p>
          <a:p>
            <a:pPr marL="342900" indent="-342900">
              <a:buAutoNum type="arabicPeriod" startAt="3"/>
            </a:pPr>
            <a:r>
              <a:rPr lang="en-US" dirty="0"/>
              <a:t>Run report every Monday for Staff expiring certifications</a:t>
            </a:r>
          </a:p>
        </p:txBody>
      </p:sp>
    </p:spTree>
    <p:extLst>
      <p:ext uri="{BB962C8B-B14F-4D97-AF65-F5344CB8AC3E}">
        <p14:creationId xmlns:p14="http://schemas.microsoft.com/office/powerpoint/2010/main" val="152314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686" y="383059"/>
            <a:ext cx="107874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SCANNING EMPLOYEE FILE INTO BLUESTEP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Login to </a:t>
            </a:r>
            <a:r>
              <a:rPr lang="en-US" dirty="0" err="1"/>
              <a:t>Bluestep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HR/Staff</a:t>
            </a:r>
          </a:p>
          <a:p>
            <a:pPr marL="342900" indent="-342900">
              <a:buAutoNum type="arabicPeriod"/>
            </a:pPr>
            <a:r>
              <a:rPr lang="en-US" dirty="0"/>
              <a:t>Select Employee</a:t>
            </a:r>
          </a:p>
          <a:p>
            <a:pPr marL="342900" indent="-342900">
              <a:buAutoNum type="arabicPeriod"/>
            </a:pPr>
            <a:r>
              <a:rPr lang="en-US" dirty="0"/>
              <a:t>Document library </a:t>
            </a:r>
          </a:p>
          <a:p>
            <a:pPr marL="342900" indent="-342900">
              <a:buAutoNum type="arabicPeriod"/>
            </a:pPr>
            <a:r>
              <a:rPr lang="en-US" dirty="0"/>
              <a:t>Create folders ( only if folders have not been created)</a:t>
            </a:r>
          </a:p>
          <a:p>
            <a:pPr marL="342900" indent="-342900">
              <a:buAutoNum type="arabicPeriod"/>
            </a:pPr>
            <a:r>
              <a:rPr lang="en-US" dirty="0"/>
              <a:t>Select Upload Multiple Files</a:t>
            </a:r>
          </a:p>
          <a:p>
            <a:pPr marL="342900" indent="-342900">
              <a:buAutoNum type="arabicPeriod"/>
            </a:pPr>
            <a:r>
              <a:rPr lang="en-US" dirty="0"/>
              <a:t>Select Browse button </a:t>
            </a:r>
          </a:p>
          <a:p>
            <a:pPr marL="342900" indent="-342900">
              <a:buAutoNum type="arabicPeriod"/>
            </a:pPr>
            <a:r>
              <a:rPr lang="en-US" dirty="0"/>
              <a:t>Select Desktop</a:t>
            </a:r>
          </a:p>
          <a:p>
            <a:pPr marL="342900" indent="-342900">
              <a:buAutoNum type="arabicPeriod"/>
            </a:pPr>
            <a:r>
              <a:rPr lang="en-US" dirty="0"/>
              <a:t>Select Scan Folder</a:t>
            </a:r>
          </a:p>
          <a:p>
            <a:pPr marL="342900" indent="-342900">
              <a:buAutoNum type="arabicPeriod"/>
            </a:pPr>
            <a:r>
              <a:rPr lang="en-US" dirty="0"/>
              <a:t>Find File and highlight</a:t>
            </a:r>
          </a:p>
          <a:p>
            <a:pPr marL="342900" indent="-342900">
              <a:buAutoNum type="arabicPeriod"/>
            </a:pPr>
            <a:r>
              <a:rPr lang="en-US" dirty="0"/>
              <a:t>Select Open file</a:t>
            </a:r>
          </a:p>
          <a:p>
            <a:pPr marL="342900" indent="-342900">
              <a:buAutoNum type="arabicPeriod"/>
            </a:pPr>
            <a:r>
              <a:rPr lang="en-US" dirty="0"/>
              <a:t>Select correct file folder (</a:t>
            </a:r>
            <a:r>
              <a:rPr lang="en-US" dirty="0" err="1"/>
              <a:t>bluestep</a:t>
            </a:r>
            <a:r>
              <a:rPr lang="en-US" dirty="0"/>
              <a:t>) to save document to </a:t>
            </a:r>
          </a:p>
          <a:p>
            <a:pPr marL="342900" indent="-342900">
              <a:buAutoNum type="arabicPeriod"/>
            </a:pPr>
            <a:r>
              <a:rPr lang="en-US" dirty="0"/>
              <a:t>After selecting all files to upload select upload files button (should say “Uploading please wait”)</a:t>
            </a:r>
          </a:p>
          <a:p>
            <a:pPr marL="342900" indent="-342900">
              <a:buAutoNum type="arabicPeriod"/>
            </a:pPr>
            <a:r>
              <a:rPr lang="en-US" dirty="0"/>
              <a:t>When finished you may hit the “done” button on document library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98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FILE FOLDERS FOR DOCUMENT LIBRARY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Personnel add the following:</a:t>
            </a:r>
          </a:p>
          <a:p>
            <a:pPr lvl="1"/>
            <a:r>
              <a:rPr lang="en-US" dirty="0"/>
              <a:t>Job application/Resume</a:t>
            </a:r>
          </a:p>
          <a:p>
            <a:pPr lvl="1"/>
            <a:r>
              <a:rPr lang="en-US" dirty="0"/>
              <a:t>Job Description</a:t>
            </a:r>
          </a:p>
          <a:p>
            <a:pPr lvl="1"/>
            <a:r>
              <a:rPr lang="en-US" dirty="0"/>
              <a:t>Employee handbook signoff</a:t>
            </a:r>
          </a:p>
          <a:p>
            <a:pPr lvl="1"/>
            <a:r>
              <a:rPr lang="en-US" dirty="0"/>
              <a:t>Worker’s comp sign off</a:t>
            </a:r>
          </a:p>
          <a:p>
            <a:pPr lvl="1"/>
            <a:r>
              <a:rPr lang="en-US" dirty="0"/>
              <a:t>Letter or recognition/certifications</a:t>
            </a:r>
          </a:p>
          <a:p>
            <a:pPr lvl="1"/>
            <a:r>
              <a:rPr lang="en-US" dirty="0"/>
              <a:t>Disciplinary notes</a:t>
            </a:r>
          </a:p>
          <a:p>
            <a:pPr lvl="1"/>
            <a:r>
              <a:rPr lang="en-US" dirty="0"/>
              <a:t>Evaluations</a:t>
            </a:r>
          </a:p>
          <a:p>
            <a:pPr lvl="1"/>
            <a:r>
              <a:rPr lang="en-US" dirty="0"/>
              <a:t>Termination records</a:t>
            </a:r>
          </a:p>
          <a:p>
            <a:pPr lvl="1"/>
            <a:r>
              <a:rPr lang="en-US" dirty="0"/>
              <a:t>Status Changes</a:t>
            </a:r>
          </a:p>
          <a:p>
            <a:pPr lvl="1"/>
            <a:r>
              <a:rPr lang="en-US" dirty="0"/>
              <a:t>Direct Deposit forms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Acknowledgments add the following:</a:t>
            </a:r>
          </a:p>
          <a:p>
            <a:pPr lvl="1"/>
            <a:r>
              <a:rPr lang="en-US" dirty="0"/>
              <a:t>Residents rights</a:t>
            </a:r>
          </a:p>
          <a:p>
            <a:pPr lvl="1"/>
            <a:r>
              <a:rPr lang="en-US" dirty="0" err="1"/>
              <a:t>Hippa</a:t>
            </a:r>
            <a:endParaRPr lang="en-US" dirty="0"/>
          </a:p>
          <a:p>
            <a:pPr lvl="1"/>
            <a:r>
              <a:rPr lang="en-US" dirty="0"/>
              <a:t>Internal facility requirements</a:t>
            </a:r>
          </a:p>
          <a:p>
            <a:pPr lvl="1"/>
            <a:r>
              <a:rPr lang="en-US" dirty="0"/>
              <a:t>Bill of rights</a:t>
            </a:r>
          </a:p>
          <a:p>
            <a:pPr lvl="1"/>
            <a:r>
              <a:rPr lang="en-US" dirty="0"/>
              <a:t>Employee sign off I9&amp;W4</a:t>
            </a:r>
          </a:p>
          <a:p>
            <a:pPr lvl="1"/>
            <a:r>
              <a:rPr lang="en-US" dirty="0"/>
              <a:t>When to notify manager</a:t>
            </a:r>
          </a:p>
          <a:p>
            <a:pPr lvl="1"/>
            <a:r>
              <a:rPr lang="en-US" dirty="0"/>
              <a:t>Permission to publish</a:t>
            </a:r>
          </a:p>
          <a:p>
            <a:pPr lvl="1"/>
            <a:r>
              <a:rPr lang="en-US" dirty="0"/>
              <a:t>Smoking policy</a:t>
            </a:r>
          </a:p>
          <a:p>
            <a:pPr lvl="1"/>
            <a:r>
              <a:rPr lang="en-US" dirty="0"/>
              <a:t>Grievance policy</a:t>
            </a:r>
          </a:p>
          <a:p>
            <a:pPr lvl="1"/>
            <a:r>
              <a:rPr lang="en-US" dirty="0"/>
              <a:t>Osha </a:t>
            </a:r>
          </a:p>
        </p:txBody>
      </p:sp>
    </p:spTree>
    <p:extLst>
      <p:ext uri="{BB962C8B-B14F-4D97-AF65-F5344CB8AC3E}">
        <p14:creationId xmlns:p14="http://schemas.microsoft.com/office/powerpoint/2010/main" val="1835879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folders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Training add the following:</a:t>
            </a:r>
          </a:p>
          <a:p>
            <a:pPr lvl="1"/>
            <a:r>
              <a:rPr lang="en-US" dirty="0"/>
              <a:t>Emergency preparedness</a:t>
            </a:r>
          </a:p>
          <a:p>
            <a:pPr lvl="1"/>
            <a:r>
              <a:rPr lang="en-US" dirty="0"/>
              <a:t>Infection control test</a:t>
            </a:r>
          </a:p>
          <a:p>
            <a:pPr lvl="1"/>
            <a:r>
              <a:rPr lang="en-US" dirty="0"/>
              <a:t>Reporting abuse and neglect test</a:t>
            </a:r>
          </a:p>
          <a:p>
            <a:pPr lvl="1"/>
            <a:r>
              <a:rPr lang="en-US" dirty="0"/>
              <a:t>Fall prevention test</a:t>
            </a:r>
          </a:p>
          <a:p>
            <a:pPr lvl="1"/>
            <a:r>
              <a:rPr lang="en-US" dirty="0"/>
              <a:t>Behavior strategies test</a:t>
            </a:r>
          </a:p>
          <a:p>
            <a:pPr lvl="1"/>
            <a:r>
              <a:rPr lang="en-US" dirty="0" err="1"/>
              <a:t>Hippa</a:t>
            </a:r>
            <a:r>
              <a:rPr lang="en-US" dirty="0"/>
              <a:t> test</a:t>
            </a:r>
          </a:p>
          <a:p>
            <a:pPr lvl="1"/>
            <a:r>
              <a:rPr lang="en-US" dirty="0"/>
              <a:t>Alzheimer’s training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Medical add the following:</a:t>
            </a:r>
          </a:p>
          <a:p>
            <a:pPr lvl="1"/>
            <a:r>
              <a:rPr lang="en-US" dirty="0"/>
              <a:t>Drug tests (if any)</a:t>
            </a:r>
          </a:p>
          <a:p>
            <a:pPr lvl="1"/>
            <a:r>
              <a:rPr lang="en-US" dirty="0" err="1"/>
              <a:t>Hep</a:t>
            </a:r>
            <a:r>
              <a:rPr lang="en-US" dirty="0"/>
              <a:t> B consent/decline</a:t>
            </a:r>
          </a:p>
          <a:p>
            <a:pPr lvl="1"/>
            <a:r>
              <a:rPr lang="en-US" dirty="0"/>
              <a:t>Rn Delegation</a:t>
            </a:r>
          </a:p>
          <a:p>
            <a:pPr lvl="1"/>
            <a:r>
              <a:rPr lang="en-US" dirty="0" err="1"/>
              <a:t>Dr’s</a:t>
            </a:r>
            <a:r>
              <a:rPr lang="en-US" dirty="0"/>
              <a:t> notes for illness injury</a:t>
            </a:r>
          </a:p>
          <a:p>
            <a:pPr lvl="1"/>
            <a:r>
              <a:rPr lang="en-US" dirty="0"/>
              <a:t>Medical Benefits acknowledgement</a:t>
            </a:r>
          </a:p>
        </p:txBody>
      </p:sp>
    </p:spTree>
    <p:extLst>
      <p:ext uri="{BB962C8B-B14F-4D97-AF65-F5344CB8AC3E}">
        <p14:creationId xmlns:p14="http://schemas.microsoft.com/office/powerpoint/2010/main" val="1380530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folders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TB Binder add the following:</a:t>
            </a:r>
          </a:p>
          <a:p>
            <a:pPr lvl="1"/>
            <a:r>
              <a:rPr lang="en-US" dirty="0"/>
              <a:t>TB consents with results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I9 Binder add the following:</a:t>
            </a:r>
          </a:p>
          <a:p>
            <a:pPr lvl="1"/>
            <a:r>
              <a:rPr lang="en-US" dirty="0"/>
              <a:t>Completed I9 forms</a:t>
            </a:r>
          </a:p>
          <a:p>
            <a:pPr lvl="1"/>
            <a:r>
              <a:rPr lang="en-US" dirty="0"/>
              <a:t>Copies of identification cards</a:t>
            </a:r>
          </a:p>
          <a:p>
            <a:pPr marL="914400" lvl="2" indent="0">
              <a:buNone/>
            </a:pPr>
            <a:r>
              <a:rPr lang="en-US" dirty="0"/>
              <a:t>Used to complete I9 forms</a:t>
            </a:r>
          </a:p>
        </p:txBody>
      </p:sp>
    </p:spTree>
    <p:extLst>
      <p:ext uri="{BB962C8B-B14F-4D97-AF65-F5344CB8AC3E}">
        <p14:creationId xmlns:p14="http://schemas.microsoft.com/office/powerpoint/2010/main" val="82210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file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Confidential add the following:</a:t>
            </a:r>
          </a:p>
          <a:p>
            <a:pPr lvl="1"/>
            <a:r>
              <a:rPr lang="en-US" dirty="0"/>
              <a:t>Background check</a:t>
            </a:r>
          </a:p>
          <a:p>
            <a:pPr lvl="1"/>
            <a:r>
              <a:rPr lang="en-US" dirty="0"/>
              <a:t>Employability status check</a:t>
            </a:r>
          </a:p>
          <a:p>
            <a:pPr lvl="1"/>
            <a:r>
              <a:rPr lang="en-US" dirty="0"/>
              <a:t>W4</a:t>
            </a:r>
          </a:p>
          <a:p>
            <a:pPr lvl="1"/>
            <a:r>
              <a:rPr lang="en-US" dirty="0"/>
              <a:t>Anything that has social and DOB</a:t>
            </a:r>
          </a:p>
          <a:p>
            <a:pPr lvl="1"/>
            <a:r>
              <a:rPr lang="en-US" dirty="0"/>
              <a:t>Forms filled out for government agencies </a:t>
            </a:r>
          </a:p>
        </p:txBody>
      </p:sp>
    </p:spTree>
    <p:extLst>
      <p:ext uri="{BB962C8B-B14F-4D97-AF65-F5344CB8AC3E}">
        <p14:creationId xmlns:p14="http://schemas.microsoft.com/office/powerpoint/2010/main" val="288146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2043" y="543697"/>
            <a:ext cx="963827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ITEMS THAT ARE NEEDED TO COMPLETE NEW HIRE:</a:t>
            </a:r>
          </a:p>
          <a:p>
            <a:pPr marL="342900" indent="-342900" algn="ctr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Application or Resume</a:t>
            </a:r>
          </a:p>
          <a:p>
            <a:pPr marL="342900" indent="-342900">
              <a:buAutoNum type="arabicPeriod"/>
            </a:pPr>
            <a:r>
              <a:rPr lang="en-US" dirty="0"/>
              <a:t>Copy of Drivers License or State ID</a:t>
            </a:r>
          </a:p>
          <a:p>
            <a:pPr marL="342900" indent="-342900">
              <a:buAutoNum type="arabicPeriod"/>
            </a:pPr>
            <a:r>
              <a:rPr lang="en-US" dirty="0"/>
              <a:t>Copy of Social Security Card</a:t>
            </a:r>
          </a:p>
          <a:p>
            <a:pPr marL="342900" indent="-342900">
              <a:buAutoNum type="arabicPeriod"/>
            </a:pPr>
            <a:r>
              <a:rPr lang="en-US" dirty="0"/>
              <a:t>If Social security card is work permit must have I 94 form as well</a:t>
            </a:r>
          </a:p>
          <a:p>
            <a:pPr marL="342900" indent="-342900">
              <a:buAutoNum type="arabicPeriod"/>
            </a:pPr>
            <a:r>
              <a:rPr lang="en-US" dirty="0"/>
              <a:t>Misconduct Registry Search (must be yearly)</a:t>
            </a:r>
          </a:p>
          <a:p>
            <a:pPr marL="342900" indent="-342900">
              <a:buAutoNum type="arabicPeriod"/>
            </a:pPr>
            <a:r>
              <a:rPr lang="en-US" dirty="0"/>
              <a:t>Criminal history search (before hire)</a:t>
            </a:r>
          </a:p>
          <a:p>
            <a:pPr marL="342900" indent="-342900">
              <a:buAutoNum type="arabicPeriod"/>
            </a:pPr>
            <a:r>
              <a:rPr lang="en-US" dirty="0"/>
              <a:t>Reference checks</a:t>
            </a:r>
          </a:p>
          <a:p>
            <a:pPr marL="342900" indent="-342900">
              <a:buAutoNum type="arabicPeriod"/>
            </a:pPr>
            <a:r>
              <a:rPr lang="en-US" dirty="0"/>
              <a:t>TB within 14 days of hire (yearly)</a:t>
            </a:r>
          </a:p>
          <a:p>
            <a:pPr marL="342900" indent="-342900" algn="ctr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19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908" y="729049"/>
            <a:ext cx="1112108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ITEMS NEEDED TO DO AN EMPLOYEE ORIENTATION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New employee packet</a:t>
            </a:r>
          </a:p>
          <a:p>
            <a:pPr marL="342900" indent="-342900">
              <a:buAutoNum type="arabicPeriod"/>
            </a:pPr>
            <a:r>
              <a:rPr lang="en-US" dirty="0"/>
              <a:t>Employee manual</a:t>
            </a:r>
          </a:p>
          <a:p>
            <a:pPr marL="342900" indent="-342900">
              <a:buAutoNum type="arabicPeriod"/>
            </a:pPr>
            <a:r>
              <a:rPr lang="en-US" dirty="0"/>
              <a:t>Nurse to do TB shot or form for Concentra (must return for reading within 72 </a:t>
            </a:r>
            <a:r>
              <a:rPr lang="en-US" dirty="0" err="1"/>
              <a:t>hrs</a:t>
            </a:r>
            <a:r>
              <a:rPr lang="en-US" dirty="0"/>
              <a:t>)</a:t>
            </a:r>
          </a:p>
          <a:p>
            <a:pPr marL="342900" indent="-342900">
              <a:buAutoNum type="arabicPeriod"/>
            </a:pPr>
            <a:r>
              <a:rPr lang="en-US" dirty="0"/>
              <a:t>Emergency preparedness binder</a:t>
            </a:r>
          </a:p>
          <a:p>
            <a:pPr marL="342900" indent="-342900">
              <a:buAutoNum type="arabicPeriod"/>
            </a:pPr>
            <a:r>
              <a:rPr lang="en-US" dirty="0"/>
              <a:t>OSHA Binder</a:t>
            </a:r>
          </a:p>
          <a:p>
            <a:pPr marL="342900" indent="-342900">
              <a:buAutoNum type="arabicPeriod"/>
            </a:pPr>
            <a:r>
              <a:rPr lang="en-US" dirty="0"/>
              <a:t>New employee Orientation and Testing binder</a:t>
            </a:r>
          </a:p>
          <a:p>
            <a:pPr marL="342900" indent="-342900">
              <a:buAutoNum type="arabicPeriod"/>
            </a:pPr>
            <a:r>
              <a:rPr lang="en-US" dirty="0"/>
              <a:t>Employee Benefits</a:t>
            </a:r>
          </a:p>
          <a:p>
            <a:pPr marL="342900" indent="-342900">
              <a:buAutoNum type="arabicPeriod"/>
            </a:pPr>
            <a:r>
              <a:rPr lang="en-US" dirty="0"/>
              <a:t>Fire drill route demonstration</a:t>
            </a:r>
          </a:p>
          <a:p>
            <a:pPr marL="342900" indent="-342900">
              <a:buAutoNum type="arabicPeriod"/>
            </a:pPr>
            <a:r>
              <a:rPr lang="en-US" dirty="0"/>
              <a:t>Caring for a Person with Alzheimer’s Disease (2hrs)</a:t>
            </a:r>
          </a:p>
          <a:p>
            <a:pPr marL="342900" indent="-342900">
              <a:buAutoNum type="arabicPeriod"/>
            </a:pPr>
            <a:r>
              <a:rPr lang="en-US" dirty="0"/>
              <a:t>Video for Dementia (2 </a:t>
            </a:r>
            <a:r>
              <a:rPr lang="en-US" dirty="0" err="1"/>
              <a:t>hrs</a:t>
            </a:r>
            <a:r>
              <a:rPr lang="en-US" dirty="0"/>
              <a:t>)</a:t>
            </a:r>
          </a:p>
          <a:p>
            <a:pPr algn="ctr"/>
            <a:endParaRPr lang="en-US" dirty="0"/>
          </a:p>
          <a:p>
            <a:pPr marL="342900" indent="-342900" algn="ctr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5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686" y="753762"/>
            <a:ext cx="103920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ITEMS NEEDED TO BE TURNED IN FROM EMPLOYEE</a:t>
            </a:r>
          </a:p>
          <a:p>
            <a:pPr marL="342900" indent="-342900">
              <a:buAutoNum type="arabicPeriod"/>
            </a:pPr>
            <a:r>
              <a:rPr lang="en-US" dirty="0"/>
              <a:t>Signature page from Employee Handbook</a:t>
            </a:r>
          </a:p>
          <a:p>
            <a:pPr marL="342900" indent="-342900">
              <a:buAutoNum type="arabicPeriod"/>
            </a:pPr>
            <a:r>
              <a:rPr lang="en-US" dirty="0"/>
              <a:t>Residents rights</a:t>
            </a:r>
          </a:p>
          <a:p>
            <a:pPr marL="342900" indent="-342900">
              <a:buAutoNum type="arabicPeriod"/>
            </a:pPr>
            <a:r>
              <a:rPr lang="en-US" dirty="0"/>
              <a:t>Internal facility requirements</a:t>
            </a:r>
          </a:p>
          <a:p>
            <a:pPr marL="342900" indent="-342900">
              <a:buAutoNum type="arabicPeriod"/>
            </a:pPr>
            <a:r>
              <a:rPr lang="en-US" dirty="0"/>
              <a:t>Bill of Rights</a:t>
            </a:r>
          </a:p>
          <a:p>
            <a:pPr marL="342900" indent="-342900">
              <a:buAutoNum type="arabicPeriod"/>
            </a:pPr>
            <a:r>
              <a:rPr lang="en-US" dirty="0"/>
              <a:t>Worker’s Compensation</a:t>
            </a:r>
          </a:p>
          <a:p>
            <a:pPr marL="342900" indent="-342900">
              <a:buAutoNum type="arabicPeriod"/>
            </a:pPr>
            <a:r>
              <a:rPr lang="en-US" dirty="0"/>
              <a:t>Permission to Publish</a:t>
            </a:r>
          </a:p>
          <a:p>
            <a:pPr marL="342900" indent="-342900">
              <a:buAutoNum type="arabicPeriod"/>
            </a:pPr>
            <a:r>
              <a:rPr lang="en-US" dirty="0"/>
              <a:t>Smoking policy</a:t>
            </a:r>
          </a:p>
          <a:p>
            <a:pPr marL="342900" indent="-342900">
              <a:buAutoNum type="arabicPeriod"/>
            </a:pPr>
            <a:r>
              <a:rPr lang="en-US" dirty="0"/>
              <a:t>Job Description</a:t>
            </a:r>
          </a:p>
          <a:p>
            <a:pPr marL="342900" indent="-342900">
              <a:buAutoNum type="arabicPeriod"/>
            </a:pPr>
            <a:r>
              <a:rPr lang="en-US" dirty="0"/>
              <a:t>Employee understanding page</a:t>
            </a:r>
          </a:p>
          <a:p>
            <a:pPr marL="342900" indent="-342900">
              <a:buAutoNum type="arabicPeriod"/>
            </a:pPr>
            <a:r>
              <a:rPr lang="en-US" dirty="0"/>
              <a:t>Employee Data Sheet ******</a:t>
            </a:r>
          </a:p>
          <a:p>
            <a:pPr marL="342900" indent="-342900">
              <a:buAutoNum type="arabicPeriod"/>
            </a:pPr>
            <a:r>
              <a:rPr lang="en-US" dirty="0"/>
              <a:t>HIPPA</a:t>
            </a:r>
          </a:p>
          <a:p>
            <a:pPr marL="342900" indent="-342900">
              <a:buAutoNum type="arabicPeriod"/>
            </a:pPr>
            <a:r>
              <a:rPr lang="en-US" dirty="0"/>
              <a:t>When to Notify Admin</a:t>
            </a:r>
          </a:p>
          <a:p>
            <a:pPr marL="342900" indent="-342900">
              <a:buAutoNum type="arabicPeriod"/>
            </a:pPr>
            <a:r>
              <a:rPr lang="en-US" dirty="0"/>
              <a:t>Grievance policy</a:t>
            </a:r>
          </a:p>
          <a:p>
            <a:pPr marL="342900" indent="-342900">
              <a:buAutoNum type="arabicPeriod"/>
            </a:pPr>
            <a:r>
              <a:rPr lang="en-US" dirty="0"/>
              <a:t>Waiver of Jury trial</a:t>
            </a:r>
          </a:p>
          <a:p>
            <a:pPr marL="342900" indent="-342900">
              <a:buAutoNum type="arabicPeriod"/>
            </a:pPr>
            <a:r>
              <a:rPr lang="en-US" dirty="0"/>
              <a:t>W-4******</a:t>
            </a:r>
          </a:p>
          <a:p>
            <a:pPr marL="342900" indent="-342900">
              <a:buAutoNum type="arabicPeriod"/>
            </a:pPr>
            <a:r>
              <a:rPr lang="en-US" dirty="0"/>
              <a:t>I9 Forms******</a:t>
            </a:r>
          </a:p>
          <a:p>
            <a:pPr marL="342900" indent="-342900">
              <a:buAutoNum type="arabicPeriod"/>
            </a:pPr>
            <a:r>
              <a:rPr lang="en-US" dirty="0"/>
              <a:t>Orientation check list when complete		(note: items with asterisk go to HR)</a:t>
            </a:r>
          </a:p>
        </p:txBody>
      </p:sp>
    </p:spTree>
    <p:extLst>
      <p:ext uri="{BB962C8B-B14F-4D97-AF65-F5344CB8AC3E}">
        <p14:creationId xmlns:p14="http://schemas.microsoft.com/office/powerpoint/2010/main" val="126756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3254" y="691978"/>
            <a:ext cx="104785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TESTING AND ITEMS NEEDED BEFORE EMPLOYEE CAN BE ON THE FLOOR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Employee must be entered into </a:t>
            </a:r>
            <a:r>
              <a:rPr lang="en-US" dirty="0" err="1"/>
              <a:t>paylocity</a:t>
            </a:r>
            <a:r>
              <a:rPr lang="en-US" dirty="0"/>
              <a:t> before stepping on the floor for orientation</a:t>
            </a:r>
          </a:p>
          <a:p>
            <a:pPr marL="342900" indent="-342900">
              <a:buAutoNum type="arabicPeriod"/>
            </a:pPr>
            <a:r>
              <a:rPr lang="en-US" dirty="0"/>
              <a:t>Watched the video(s)</a:t>
            </a:r>
          </a:p>
          <a:p>
            <a:pPr marL="342900" indent="-342900">
              <a:buAutoNum type="arabicPeriod"/>
            </a:pPr>
            <a:r>
              <a:rPr lang="en-US" dirty="0"/>
              <a:t>Completed the dementia handbook (Turn in test)</a:t>
            </a:r>
          </a:p>
          <a:p>
            <a:pPr marL="342900" indent="-342900">
              <a:buAutoNum type="arabicPeriod"/>
            </a:pPr>
            <a:r>
              <a:rPr lang="en-US" dirty="0"/>
              <a:t>Employee Benefits (full time only turn in insurance application)</a:t>
            </a:r>
          </a:p>
          <a:p>
            <a:pPr marL="342900" indent="-342900">
              <a:buAutoNum type="arabicPeriod"/>
            </a:pPr>
            <a:r>
              <a:rPr lang="en-US" dirty="0"/>
              <a:t>Review of Employee benefits</a:t>
            </a:r>
          </a:p>
          <a:p>
            <a:pPr marL="342900" indent="-342900">
              <a:buAutoNum type="arabicPeriod"/>
            </a:pPr>
            <a:r>
              <a:rPr lang="en-US" dirty="0"/>
              <a:t>OSHA sign off</a:t>
            </a:r>
          </a:p>
          <a:p>
            <a:pPr marL="342900" indent="-342900">
              <a:buAutoNum type="arabicPeriod"/>
            </a:pPr>
            <a:r>
              <a:rPr lang="en-US" dirty="0"/>
              <a:t>HIPPA test</a:t>
            </a:r>
          </a:p>
          <a:p>
            <a:pPr marL="342900" indent="-342900">
              <a:buAutoNum type="arabicPeriod"/>
            </a:pPr>
            <a:r>
              <a:rPr lang="en-US" dirty="0"/>
              <a:t>Infection control test</a:t>
            </a:r>
          </a:p>
          <a:p>
            <a:pPr marL="342900" indent="-342900">
              <a:buAutoNum type="arabicPeriod"/>
            </a:pPr>
            <a:r>
              <a:rPr lang="en-US" dirty="0"/>
              <a:t>Abuse and Neglect test</a:t>
            </a:r>
          </a:p>
          <a:p>
            <a:pPr marL="342900" indent="-342900">
              <a:buAutoNum type="arabicPeriod"/>
            </a:pPr>
            <a:r>
              <a:rPr lang="en-US" dirty="0"/>
              <a:t>Preventing falls test</a:t>
            </a:r>
          </a:p>
          <a:p>
            <a:pPr marL="342900" indent="-342900">
              <a:buAutoNum type="arabicPeriod"/>
            </a:pPr>
            <a:r>
              <a:rPr lang="en-US" dirty="0"/>
              <a:t>Behavior strategies test</a:t>
            </a:r>
          </a:p>
          <a:p>
            <a:pPr marL="342900" indent="-342900">
              <a:buAutoNum type="arabicPeriod"/>
            </a:pPr>
            <a:r>
              <a:rPr lang="en-US" dirty="0"/>
              <a:t>Emergency preparedness and fire drill tour</a:t>
            </a:r>
          </a:p>
          <a:p>
            <a:pPr marL="342900" indent="-342900" algn="ctr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0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259" y="444843"/>
            <a:ext cx="1067623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ITEMS THAT MUST BE SENT TO MARIA TO PUT THEM IN PAYLOCITY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Employee data sheet</a:t>
            </a:r>
          </a:p>
          <a:p>
            <a:pPr marL="342900" indent="-342900">
              <a:buAutoNum type="arabicPeriod"/>
            </a:pPr>
            <a:r>
              <a:rPr lang="en-US" dirty="0"/>
              <a:t>W4 filled out (make sure it is signed, number of exemptions and marital status)</a:t>
            </a:r>
          </a:p>
          <a:p>
            <a:pPr marL="342900" indent="-342900">
              <a:buAutoNum type="arabicPeriod"/>
            </a:pPr>
            <a:r>
              <a:rPr lang="en-US" dirty="0"/>
              <a:t>I9 forms filled out and copies of the ID used for the forms (clear and legible)</a:t>
            </a:r>
          </a:p>
          <a:p>
            <a:pPr marL="342900" indent="-342900">
              <a:buAutoNum type="arabicPeriod"/>
            </a:pPr>
            <a:r>
              <a:rPr lang="en-US" dirty="0"/>
              <a:t>Misconduct registry results (if searched by social make sure to hand write the name on it.)</a:t>
            </a:r>
          </a:p>
          <a:p>
            <a:pPr marL="342900" indent="-342900">
              <a:buAutoNum type="arabicPeriod"/>
            </a:pPr>
            <a:r>
              <a:rPr lang="en-US" dirty="0"/>
              <a:t>Criminal history results</a:t>
            </a:r>
          </a:p>
          <a:p>
            <a:pPr marL="342900" indent="-342900">
              <a:buAutoNum type="arabicPeriod"/>
            </a:pPr>
            <a:r>
              <a:rPr lang="en-US" dirty="0"/>
              <a:t>Direct deposit election with either voided check or preprinted form from Bank</a:t>
            </a:r>
          </a:p>
        </p:txBody>
      </p:sp>
    </p:spTree>
    <p:extLst>
      <p:ext uri="{BB962C8B-B14F-4D97-AF65-F5344CB8AC3E}">
        <p14:creationId xmlns:p14="http://schemas.microsoft.com/office/powerpoint/2010/main" val="25566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employee to </a:t>
            </a:r>
            <a:r>
              <a:rPr lang="en-US" dirty="0" err="1"/>
              <a:t>Bluestep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1. Log in to </a:t>
            </a:r>
            <a:r>
              <a:rPr lang="en-US" dirty="0" err="1"/>
              <a:t>bluestep</a:t>
            </a:r>
            <a:r>
              <a:rPr lang="en-US" dirty="0"/>
              <a:t> (make sure you’re in top level)</a:t>
            </a:r>
          </a:p>
          <a:p>
            <a:r>
              <a:rPr lang="en-US" dirty="0"/>
              <a:t>2. Go to HR/Staff</a:t>
            </a:r>
          </a:p>
          <a:p>
            <a:r>
              <a:rPr lang="en-US" dirty="0"/>
              <a:t>3. Select Add/New Staff (use Employee Data Sheet to enter info.)</a:t>
            </a:r>
          </a:p>
          <a:p>
            <a:r>
              <a:rPr lang="en-US" dirty="0"/>
              <a:t>4. Online profile is set up as follows:</a:t>
            </a:r>
          </a:p>
          <a:p>
            <a:r>
              <a:rPr lang="en-US" dirty="0"/>
              <a:t>Username: first name</a:t>
            </a:r>
          </a:p>
          <a:p>
            <a:r>
              <a:rPr lang="en-US" dirty="0"/>
              <a:t>Password: last name broken in half with 3 7s in the middle (ex gard777ner)</a:t>
            </a:r>
          </a:p>
          <a:p>
            <a:r>
              <a:rPr lang="en-US" dirty="0"/>
              <a:t>5. Employment info: fill in boxes do not give off site access and</a:t>
            </a:r>
          </a:p>
          <a:p>
            <a:pPr marL="0" indent="0">
              <a:buNone/>
            </a:pPr>
            <a:r>
              <a:rPr lang="en-US" dirty="0"/>
              <a:t>	under security groups select simple and check of the following:</a:t>
            </a:r>
          </a:p>
          <a:p>
            <a:pPr marL="0" indent="0">
              <a:buNone/>
            </a:pPr>
            <a:r>
              <a:rPr lang="en-US" dirty="0"/>
              <a:t>	Staff, maintenance, basic medical and basic resident.</a:t>
            </a:r>
          </a:p>
        </p:txBody>
      </p:sp>
    </p:spTree>
    <p:extLst>
      <p:ext uri="{BB962C8B-B14F-4D97-AF65-F5344CB8AC3E}">
        <p14:creationId xmlns:p14="http://schemas.microsoft.com/office/powerpoint/2010/main" val="391400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orientation self check off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 member is to log in and go to Employee orientation check off list and self check off all that he/she has completed.</a:t>
            </a:r>
          </a:p>
          <a:p>
            <a:r>
              <a:rPr lang="en-US" dirty="0"/>
              <a:t>After staff does self check the admin signs of the checklist.</a:t>
            </a:r>
          </a:p>
        </p:txBody>
      </p:sp>
    </p:spTree>
    <p:extLst>
      <p:ext uri="{BB962C8B-B14F-4D97-AF65-F5344CB8AC3E}">
        <p14:creationId xmlns:p14="http://schemas.microsoft.com/office/powerpoint/2010/main" val="3227921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9114" y="617838"/>
            <a:ext cx="103673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DISCHARGED STAFF</a:t>
            </a:r>
          </a:p>
          <a:p>
            <a:endParaRPr lang="en-US" dirty="0"/>
          </a:p>
          <a:p>
            <a:r>
              <a:rPr lang="en-US" dirty="0"/>
              <a:t>To remove staff from </a:t>
            </a:r>
            <a:r>
              <a:rPr lang="en-US" dirty="0" err="1"/>
              <a:t>Bluestep</a:t>
            </a:r>
            <a:r>
              <a:rPr lang="en-US" dirty="0"/>
              <a:t> proceed as follows:</a:t>
            </a:r>
          </a:p>
          <a:p>
            <a:pPr marL="342900" indent="-342900">
              <a:buAutoNum type="arabicPeriod"/>
            </a:pPr>
            <a:r>
              <a:rPr lang="en-US" dirty="0"/>
              <a:t>Login to </a:t>
            </a:r>
            <a:r>
              <a:rPr lang="en-US" dirty="0" err="1"/>
              <a:t>Bluestep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Hr</a:t>
            </a:r>
            <a:r>
              <a:rPr lang="en-US" dirty="0"/>
              <a:t>/Staff</a:t>
            </a:r>
          </a:p>
          <a:p>
            <a:pPr marL="342900" indent="-342900">
              <a:buAutoNum type="arabicPeriod"/>
            </a:pPr>
            <a:r>
              <a:rPr lang="en-US" dirty="0"/>
              <a:t>Select Employee</a:t>
            </a:r>
          </a:p>
          <a:p>
            <a:pPr marL="342900" indent="-342900">
              <a:buAutoNum type="arabicPeriod"/>
            </a:pPr>
            <a:r>
              <a:rPr lang="en-US" dirty="0"/>
              <a:t>Mark as discharged staff</a:t>
            </a:r>
          </a:p>
          <a:p>
            <a:pPr marL="342900" indent="-342900">
              <a:buAutoNum type="arabicPeriod"/>
            </a:pPr>
            <a:r>
              <a:rPr lang="en-US" dirty="0"/>
              <a:t>Make sure to enter last shift worked</a:t>
            </a:r>
          </a:p>
          <a:p>
            <a:pPr marL="342900" indent="-342900">
              <a:buAutoNum type="arabicPeriod"/>
            </a:pPr>
            <a:r>
              <a:rPr lang="en-US" dirty="0"/>
              <a:t>Make sure to mark as </a:t>
            </a:r>
            <a:r>
              <a:rPr lang="en-US" dirty="0" err="1"/>
              <a:t>rehireable</a:t>
            </a:r>
            <a:r>
              <a:rPr lang="en-US" dirty="0"/>
              <a:t> or not</a:t>
            </a:r>
          </a:p>
          <a:p>
            <a:pPr marL="342900" indent="-342900">
              <a:buAutoNum type="arabicPeriod"/>
            </a:pPr>
            <a:r>
              <a:rPr lang="en-US" dirty="0"/>
              <a:t>Save</a:t>
            </a:r>
          </a:p>
          <a:p>
            <a:pPr marL="342900" indent="-342900">
              <a:buAutoNum type="arabicPeriod"/>
            </a:pPr>
            <a:r>
              <a:rPr lang="en-US" dirty="0"/>
              <a:t>Send Maria a Payroll status change that she/he has been terminated or quit.</a:t>
            </a:r>
          </a:p>
        </p:txBody>
      </p:sp>
    </p:spTree>
    <p:extLst>
      <p:ext uri="{BB962C8B-B14F-4D97-AF65-F5344CB8AC3E}">
        <p14:creationId xmlns:p14="http://schemas.microsoft.com/office/powerpoint/2010/main" val="2206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927</Words>
  <Application>Microsoft Office PowerPoint</Application>
  <PresentationFormat>Widescreen</PresentationFormat>
  <Paragraphs>186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New Hire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Adding employee to Bluestep</vt:lpstr>
      <vt:lpstr>Employee orientation self check off </vt:lpstr>
      <vt:lpstr>PowerPoint Presentation</vt:lpstr>
      <vt:lpstr>PowerPoint Presentation</vt:lpstr>
      <vt:lpstr>PowerPoint Presentation</vt:lpstr>
      <vt:lpstr>PowerPoint Presentation</vt:lpstr>
      <vt:lpstr>EMPLOYEE FILE FOLDERS FOR DOCUMENT LIBRARY</vt:lpstr>
      <vt:lpstr>Employee folders Continued</vt:lpstr>
      <vt:lpstr>Employee folders continued</vt:lpstr>
      <vt:lpstr>Employee file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Hire</dc:title>
  <dc:creator>Gloria Parra</dc:creator>
  <cp:lastModifiedBy>Lilly McAteer</cp:lastModifiedBy>
  <cp:revision>22</cp:revision>
  <cp:lastPrinted>2017-01-17T19:08:35Z</cp:lastPrinted>
  <dcterms:created xsi:type="dcterms:W3CDTF">2017-01-17T14:52:14Z</dcterms:created>
  <dcterms:modified xsi:type="dcterms:W3CDTF">2018-11-20T19:51:41Z</dcterms:modified>
</cp:coreProperties>
</file>