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3/30/2017</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3/30/2017</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3/30/2017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3/30/2017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3/30/2017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3/30/2017</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hyperlink" Target="https://kylemc.bluestep.net/shared/relate/detailreportpage.jsp"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hyperlink" Target="https://kylemc.bluestep.net/shared/relate/editdatarecord.jsp?_event=view&amp;_id2=1000201_u140044__25731593_1115023&amp;_id=1000002_u140044__117113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hyperlink" Target="https://kylemc.bluestep.net/shared/relate/editdatarecord.jsp?_a=446001_u140044__3771&amp;_event=edit&amp;_id=1000002_u140044__1171131&amp;_id2=1000001_u140044__1136903"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hyperlink" Target="https://kylemc.bluestep.net/shared/relate/editdatarecord.jsp?_a=446001_u140044__3771&amp;_event=view&amp;_id=1000002_u140044__1171131&amp;_id2=1000001_u140044__205301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hyperlink" Target="https://kylemc.bluestep.net/shared/relate/editdatarecord.jsp?__scrollpos=31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hyperlink" Target="https://kylemc.bluestep.net/shared/relate/editdatarecord.jsp?__scrollpos=312"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hyperlink" Target="https://kylemc.bluestep.net/shared/relate/editdatarecord.jsp?_a=446001_u140044__3771&amp;_event=view&amp;_id=1000002_u140044__1171131&amp;_id2=1000001_u140044__1132583"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hyperlink" Target="https://kylemc.bluestep.net/shared/relate/editdatarecord.jsp?_a=446001_u140044__3771&amp;_event=view&amp;_id=1000002_u140044__1171131&amp;_id2=1000001_u140044__113258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hyperlink" Target="https://kylemc.bluestep.net/shared/relate/editdatarecord.jsp?_a=446001_u140044__3771&amp;_event=view&amp;_id=1000002_u140044__1171131&amp;_id2=1000001_u140044__112724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Medication </a:t>
            </a:r>
            <a:endParaRPr lang="en-US" dirty="0"/>
          </a:p>
        </p:txBody>
      </p:sp>
      <p:sp>
        <p:nvSpPr>
          <p:cNvPr id="3" name="Subtitle 2"/>
          <p:cNvSpPr>
            <a:spLocks noGrp="1"/>
          </p:cNvSpPr>
          <p:nvPr>
            <p:ph type="subTitle" idx="1"/>
          </p:nvPr>
        </p:nvSpPr>
        <p:spPr/>
        <p:txBody>
          <a:bodyPr/>
          <a:lstStyle/>
          <a:p>
            <a:r>
              <a:rPr lang="en-US" dirty="0" err="1" smtClean="0"/>
              <a:t>Bluestep</a:t>
            </a:r>
            <a:endParaRPr lang="en-US" dirty="0"/>
          </a:p>
        </p:txBody>
      </p:sp>
    </p:spTree>
    <p:extLst>
      <p:ext uri="{BB962C8B-B14F-4D97-AF65-F5344CB8AC3E}">
        <p14:creationId xmlns:p14="http://schemas.microsoft.com/office/powerpoint/2010/main" val="27914594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 Month MAR Summary - Internet Explorer">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265" y="198098"/>
            <a:ext cx="11333180" cy="6429242"/>
          </a:xfrm>
          <a:prstGeom prst="rect">
            <a:avLst/>
          </a:prstGeom>
        </p:spPr>
      </p:pic>
      <p:sp>
        <p:nvSpPr>
          <p:cNvPr id="3" name="TextBox 2"/>
          <p:cNvSpPr txBox="1"/>
          <p:nvPr/>
        </p:nvSpPr>
        <p:spPr>
          <a:xfrm>
            <a:off x="626076" y="2257168"/>
            <a:ext cx="1647567" cy="369332"/>
          </a:xfrm>
          <a:prstGeom prst="rect">
            <a:avLst/>
          </a:prstGeom>
          <a:noFill/>
        </p:spPr>
        <p:txBody>
          <a:bodyPr wrap="square" rtlCol="0">
            <a:spAutoFit/>
          </a:bodyPr>
          <a:lstStyle/>
          <a:p>
            <a:r>
              <a:rPr lang="en-US" dirty="0" err="1" smtClean="0"/>
              <a:t>tr</a:t>
            </a:r>
            <a:endParaRPr lang="en-US" dirty="0"/>
          </a:p>
        </p:txBody>
      </p:sp>
    </p:spTree>
    <p:extLst>
      <p:ext uri="{BB962C8B-B14F-4D97-AF65-F5344CB8AC3E}">
        <p14:creationId xmlns:p14="http://schemas.microsoft.com/office/powerpoint/2010/main" val="1103651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administration times or changing that medication was not given, because accidently saved as given</a:t>
            </a:r>
            <a:endParaRPr lang="en-US" dirty="0"/>
          </a:p>
        </p:txBody>
      </p:sp>
      <p:sp>
        <p:nvSpPr>
          <p:cNvPr id="3" name="Content Placeholder 2"/>
          <p:cNvSpPr>
            <a:spLocks noGrp="1"/>
          </p:cNvSpPr>
          <p:nvPr>
            <p:ph idx="1"/>
          </p:nvPr>
        </p:nvSpPr>
        <p:spPr>
          <a:xfrm>
            <a:off x="832022" y="2011679"/>
            <a:ext cx="10154977" cy="4726871"/>
          </a:xfrm>
        </p:spPr>
        <p:txBody>
          <a:bodyPr>
            <a:normAutofit fontScale="92500" lnSpcReduction="10000"/>
          </a:bodyPr>
          <a:lstStyle/>
          <a:p>
            <a:r>
              <a:rPr lang="en-US" dirty="0" smtClean="0"/>
              <a:t>Select resident</a:t>
            </a:r>
          </a:p>
          <a:p>
            <a:r>
              <a:rPr lang="en-US" dirty="0" smtClean="0"/>
              <a:t>Select 1 month MAR summary</a:t>
            </a:r>
          </a:p>
          <a:p>
            <a:r>
              <a:rPr lang="en-US" dirty="0" smtClean="0"/>
              <a:t>Make sure you are on current month if not change date to the 1</a:t>
            </a:r>
            <a:r>
              <a:rPr lang="en-US" baseline="30000" dirty="0" smtClean="0"/>
              <a:t>st</a:t>
            </a:r>
            <a:r>
              <a:rPr lang="en-US" dirty="0" smtClean="0"/>
              <a:t> of the current month and hit save and refresh</a:t>
            </a:r>
          </a:p>
          <a:p>
            <a:r>
              <a:rPr lang="en-US" dirty="0" smtClean="0"/>
              <a:t>Find the medication and time you are wanting to correct</a:t>
            </a:r>
          </a:p>
          <a:p>
            <a:r>
              <a:rPr lang="en-US" dirty="0"/>
              <a:t>C</a:t>
            </a:r>
            <a:r>
              <a:rPr lang="en-US" dirty="0" smtClean="0"/>
              <a:t>lick on that time and should look as follows:</a:t>
            </a:r>
          </a:p>
          <a:p>
            <a:r>
              <a:rPr lang="en-US" dirty="0" smtClean="0"/>
              <a:t>You can make changes in the boxed area</a:t>
            </a:r>
          </a:p>
          <a:p>
            <a:r>
              <a:rPr lang="en-US" dirty="0" smtClean="0"/>
              <a:t>Then hit save and changes will be made</a:t>
            </a:r>
          </a:p>
          <a:p>
            <a:r>
              <a:rPr lang="en-US" dirty="0" smtClean="0"/>
              <a:t>You check the changes by repeating from click </a:t>
            </a:r>
          </a:p>
          <a:p>
            <a:r>
              <a:rPr lang="en-US" dirty="0"/>
              <a:t>m</a:t>
            </a:r>
            <a:r>
              <a:rPr lang="en-US" dirty="0" smtClean="0"/>
              <a:t>edication time administered</a:t>
            </a:r>
          </a:p>
          <a:p>
            <a:r>
              <a:rPr lang="en-US" dirty="0" smtClean="0"/>
              <a:t>You cannot change any information on a medication that has been discontinued and the administration box has a dash (-), must enter nurses note for explanation</a:t>
            </a:r>
            <a:endParaRPr lang="en-US" dirty="0"/>
          </a:p>
        </p:txBody>
      </p:sp>
      <p:pic>
        <p:nvPicPr>
          <p:cNvPr id="4" name="Picture 3" descr="Medication - MAR - Internet Explorer">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3881" y="3743311"/>
            <a:ext cx="4086226" cy="2318090"/>
          </a:xfrm>
          <a:prstGeom prst="rect">
            <a:avLst/>
          </a:prstGeom>
        </p:spPr>
      </p:pic>
      <p:sp>
        <p:nvSpPr>
          <p:cNvPr id="5" name="Pentagon 4"/>
          <p:cNvSpPr/>
          <p:nvPr/>
        </p:nvSpPr>
        <p:spPr>
          <a:xfrm>
            <a:off x="6364677" y="4660040"/>
            <a:ext cx="978408" cy="4846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5678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Medication error form</a:t>
            </a:r>
            <a:br>
              <a:rPr lang="en-US" dirty="0" smtClean="0"/>
            </a:br>
            <a:r>
              <a:rPr lang="en-US" dirty="0" smtClean="0"/>
              <a:t>only used for errors that do not require follow up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Select resident</a:t>
            </a:r>
          </a:p>
          <a:p>
            <a:r>
              <a:rPr lang="en-US" dirty="0" smtClean="0"/>
              <a:t>Select medication error form, from drop down menu on the left</a:t>
            </a:r>
          </a:p>
          <a:p>
            <a:r>
              <a:rPr lang="en-US" dirty="0" smtClean="0"/>
              <a:t>New entry</a:t>
            </a:r>
          </a:p>
          <a:p>
            <a:r>
              <a:rPr lang="en-US" dirty="0" smtClean="0"/>
              <a:t>Select medication</a:t>
            </a:r>
          </a:p>
          <a:p>
            <a:r>
              <a:rPr lang="en-US" dirty="0" smtClean="0"/>
              <a:t>Enter the information in the boxes with the (*) symbol</a:t>
            </a:r>
          </a:p>
          <a:p>
            <a:r>
              <a:rPr lang="en-US" dirty="0" smtClean="0"/>
              <a:t>Enter what happened in Medication error box</a:t>
            </a:r>
          </a:p>
          <a:p>
            <a:r>
              <a:rPr lang="en-US" dirty="0" smtClean="0"/>
              <a:t>Save</a:t>
            </a:r>
          </a:p>
          <a:p>
            <a:r>
              <a:rPr lang="en-US" dirty="0" smtClean="0"/>
              <a:t>This is used for the following errors:</a:t>
            </a:r>
          </a:p>
          <a:p>
            <a:pPr lvl="1"/>
            <a:r>
              <a:rPr lang="en-US" dirty="0" smtClean="0"/>
              <a:t>Medication dropped, resident refused, prn refused, family refused, order clarification</a:t>
            </a:r>
          </a:p>
          <a:p>
            <a:pPr lvl="1"/>
            <a:r>
              <a:rPr lang="en-US" dirty="0" smtClean="0"/>
              <a:t>Resident spit out, </a:t>
            </a:r>
            <a:r>
              <a:rPr lang="en-US" dirty="0" err="1" smtClean="0"/>
              <a:t>etc</a:t>
            </a:r>
            <a:r>
              <a:rPr lang="en-US" dirty="0" smtClean="0"/>
              <a:t>….</a:t>
            </a:r>
          </a:p>
          <a:p>
            <a:pPr lvl="1"/>
            <a:r>
              <a:rPr lang="en-US" dirty="0" smtClean="0"/>
              <a:t>If the MEDICATION WAS GIVEN TO THE WRONG RESIDENT DO NOT USE THIS.</a:t>
            </a:r>
          </a:p>
          <a:p>
            <a:pPr lvl="1"/>
            <a:r>
              <a:rPr lang="en-US" dirty="0" smtClean="0"/>
              <a:t>USE THE PAPER MED ERROR FORM ON THE E BINDER.</a:t>
            </a:r>
          </a:p>
        </p:txBody>
      </p:sp>
    </p:spTree>
    <p:extLst>
      <p:ext uri="{BB962C8B-B14F-4D97-AF65-F5344CB8AC3E}">
        <p14:creationId xmlns:p14="http://schemas.microsoft.com/office/powerpoint/2010/main" val="1251528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edication Error Form - Internet Explorer">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6605" y="254571"/>
            <a:ext cx="11044855" cy="6265677"/>
          </a:xfrm>
          <a:prstGeom prst="rect">
            <a:avLst/>
          </a:prstGeom>
        </p:spPr>
      </p:pic>
    </p:spTree>
    <p:extLst>
      <p:ext uri="{BB962C8B-B14F-4D97-AF65-F5344CB8AC3E}">
        <p14:creationId xmlns:p14="http://schemas.microsoft.com/office/powerpoint/2010/main" val="4134435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Physicians quarterly med review</a:t>
            </a:r>
            <a:endParaRPr lang="en-US" dirty="0"/>
          </a:p>
        </p:txBody>
      </p:sp>
      <p:sp>
        <p:nvSpPr>
          <p:cNvPr id="3" name="Content Placeholder 2"/>
          <p:cNvSpPr>
            <a:spLocks noGrp="1"/>
          </p:cNvSpPr>
          <p:nvPr>
            <p:ph idx="1"/>
          </p:nvPr>
        </p:nvSpPr>
        <p:spPr/>
        <p:txBody>
          <a:bodyPr/>
          <a:lstStyle/>
          <a:p>
            <a:r>
              <a:rPr lang="en-US" dirty="0" smtClean="0"/>
              <a:t>This is used when residents need a new prescription or are going for their annual exam with primary care </a:t>
            </a:r>
            <a:r>
              <a:rPr lang="en-US" dirty="0" err="1" smtClean="0"/>
              <a:t>md.</a:t>
            </a:r>
            <a:endParaRPr lang="en-US" dirty="0" smtClean="0"/>
          </a:p>
          <a:p>
            <a:r>
              <a:rPr lang="en-US" dirty="0" smtClean="0"/>
              <a:t>You may also send this to other prescribers as well so that they may add any additional medications and can see what is being administered.</a:t>
            </a:r>
          </a:p>
          <a:p>
            <a:r>
              <a:rPr lang="en-US" dirty="0" smtClean="0"/>
              <a:t>This is a valid md order or prescription that Omnicare will accept.  </a:t>
            </a:r>
          </a:p>
          <a:p>
            <a:r>
              <a:rPr lang="en-US" dirty="0" smtClean="0"/>
              <a:t>Note it states valid for 6 months of refills unless otherwise indicated by MD</a:t>
            </a:r>
            <a:endParaRPr lang="en-US" dirty="0"/>
          </a:p>
        </p:txBody>
      </p:sp>
    </p:spTree>
    <p:extLst>
      <p:ext uri="{BB962C8B-B14F-4D97-AF65-F5344CB8AC3E}">
        <p14:creationId xmlns:p14="http://schemas.microsoft.com/office/powerpoint/2010/main" val="16277921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Medications on hold (2 step process)</a:t>
            </a:r>
            <a:endParaRPr lang="en-US" dirty="0"/>
          </a:p>
        </p:txBody>
      </p:sp>
      <p:sp>
        <p:nvSpPr>
          <p:cNvPr id="3" name="Content Placeholder 2"/>
          <p:cNvSpPr>
            <a:spLocks noGrp="1"/>
          </p:cNvSpPr>
          <p:nvPr>
            <p:ph idx="1"/>
          </p:nvPr>
        </p:nvSpPr>
        <p:spPr/>
        <p:txBody>
          <a:bodyPr/>
          <a:lstStyle/>
          <a:p>
            <a:r>
              <a:rPr lang="en-US" dirty="0" smtClean="0"/>
              <a:t>Select resident</a:t>
            </a:r>
          </a:p>
          <a:p>
            <a:r>
              <a:rPr lang="en-US" dirty="0" smtClean="0"/>
              <a:t>Select Medications on Hold from drop down menu on the left</a:t>
            </a:r>
          </a:p>
          <a:p>
            <a:r>
              <a:rPr lang="en-US" dirty="0" smtClean="0"/>
              <a:t>See below</a:t>
            </a:r>
            <a:endParaRPr lang="en-US" dirty="0"/>
          </a:p>
        </p:txBody>
      </p:sp>
      <p:pic>
        <p:nvPicPr>
          <p:cNvPr id="4" name="Picture 3" descr="Medications On Hold - Internet Explorer">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1642" y="3262182"/>
            <a:ext cx="6120725" cy="3472249"/>
          </a:xfrm>
          <a:prstGeom prst="rect">
            <a:avLst/>
          </a:prstGeom>
        </p:spPr>
      </p:pic>
      <p:sp>
        <p:nvSpPr>
          <p:cNvPr id="5" name="TextBox 4"/>
          <p:cNvSpPr txBox="1"/>
          <p:nvPr/>
        </p:nvSpPr>
        <p:spPr>
          <a:xfrm>
            <a:off x="6796216" y="3426941"/>
            <a:ext cx="4975654" cy="2585323"/>
          </a:xfrm>
          <a:prstGeom prst="rect">
            <a:avLst/>
          </a:prstGeom>
          <a:noFill/>
        </p:spPr>
        <p:txBody>
          <a:bodyPr wrap="square" rtlCol="0">
            <a:spAutoFit/>
          </a:bodyPr>
          <a:lstStyle/>
          <a:p>
            <a:r>
              <a:rPr lang="en-US" dirty="0" smtClean="0"/>
              <a:t>Select the hold type</a:t>
            </a:r>
          </a:p>
          <a:p>
            <a:r>
              <a:rPr lang="en-US" dirty="0" smtClean="0"/>
              <a:t>Enter start and end date</a:t>
            </a:r>
          </a:p>
          <a:p>
            <a:r>
              <a:rPr lang="en-US" dirty="0" smtClean="0"/>
              <a:t>Enter hold reason </a:t>
            </a:r>
          </a:p>
          <a:p>
            <a:r>
              <a:rPr lang="en-US" dirty="0" smtClean="0"/>
              <a:t>Hit save</a:t>
            </a:r>
          </a:p>
          <a:p>
            <a:r>
              <a:rPr lang="en-US" dirty="0" smtClean="0"/>
              <a:t> THEN YOU HAVE TO DO THE FOLLOWING:</a:t>
            </a:r>
          </a:p>
          <a:p>
            <a:r>
              <a:rPr lang="en-US" dirty="0" smtClean="0"/>
              <a:t>Go back into medications on hold</a:t>
            </a:r>
          </a:p>
          <a:p>
            <a:r>
              <a:rPr lang="en-US" dirty="0" smtClean="0"/>
              <a:t>Verify the hold.  If you do not verify the hold it will not put medication on hold</a:t>
            </a:r>
          </a:p>
          <a:p>
            <a:endParaRPr lang="en-US" dirty="0" smtClean="0"/>
          </a:p>
        </p:txBody>
      </p:sp>
    </p:spTree>
    <p:extLst>
      <p:ext uri="{BB962C8B-B14F-4D97-AF65-F5344CB8AC3E}">
        <p14:creationId xmlns:p14="http://schemas.microsoft.com/office/powerpoint/2010/main" val="101107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Entering medications prescribed	</a:t>
            </a:r>
            <a:endParaRPr lang="en-US" dirty="0"/>
          </a:p>
        </p:txBody>
      </p:sp>
      <p:sp>
        <p:nvSpPr>
          <p:cNvPr id="3" name="Content Placeholder 2"/>
          <p:cNvSpPr>
            <a:spLocks noGrp="1"/>
          </p:cNvSpPr>
          <p:nvPr>
            <p:ph idx="1"/>
          </p:nvPr>
        </p:nvSpPr>
        <p:spPr/>
        <p:txBody>
          <a:bodyPr/>
          <a:lstStyle/>
          <a:p>
            <a:r>
              <a:rPr lang="en-US" dirty="0" smtClean="0"/>
              <a:t>Hit Select Resident</a:t>
            </a:r>
          </a:p>
          <a:p>
            <a:r>
              <a:rPr lang="en-US" dirty="0" smtClean="0"/>
              <a:t>Select resident</a:t>
            </a:r>
          </a:p>
          <a:p>
            <a:r>
              <a:rPr lang="en-US" dirty="0" smtClean="0"/>
              <a:t>Hit Select</a:t>
            </a:r>
          </a:p>
          <a:p>
            <a:r>
              <a:rPr lang="en-US" dirty="0" smtClean="0"/>
              <a:t>Select Medication Prescribed</a:t>
            </a:r>
          </a:p>
          <a:p>
            <a:r>
              <a:rPr lang="en-US" dirty="0" smtClean="0"/>
              <a:t>New entry</a:t>
            </a:r>
          </a:p>
          <a:p>
            <a:pPr lvl="1"/>
            <a:r>
              <a:rPr lang="en-US" dirty="0" smtClean="0"/>
              <a:t>Medication label must match the MAR (Ex. Lasix commonly sent as Furosemide)</a:t>
            </a:r>
          </a:p>
          <a:p>
            <a:pPr marL="228600" lvl="1" indent="0">
              <a:buNone/>
            </a:pPr>
            <a:r>
              <a:rPr lang="en-US" dirty="0" smtClean="0"/>
              <a:t>Enter all the information that has an * by it.</a:t>
            </a:r>
          </a:p>
          <a:p>
            <a:pPr marL="228600" lvl="1" indent="0">
              <a:buNone/>
            </a:pPr>
            <a:r>
              <a:rPr lang="en-US" dirty="0" smtClean="0"/>
              <a:t>Notes:</a:t>
            </a:r>
          </a:p>
          <a:p>
            <a:pPr marL="228600" lvl="1" indent="0">
              <a:buNone/>
            </a:pPr>
            <a:r>
              <a:rPr lang="en-US" dirty="0" smtClean="0"/>
              <a:t>The physician instructions will not show up on the MAR the MAR instructions will show up on the MAR.  Make these as close to </a:t>
            </a:r>
            <a:r>
              <a:rPr lang="en-US" dirty="0" err="1" smtClean="0"/>
              <a:t>laymens</a:t>
            </a:r>
            <a:r>
              <a:rPr lang="en-US" dirty="0" smtClean="0"/>
              <a:t> terms as possible.</a:t>
            </a:r>
          </a:p>
        </p:txBody>
      </p:sp>
    </p:spTree>
    <p:extLst>
      <p:ext uri="{BB962C8B-B14F-4D97-AF65-F5344CB8AC3E}">
        <p14:creationId xmlns:p14="http://schemas.microsoft.com/office/powerpoint/2010/main" val="398107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timing (multiple dosing)</a:t>
            </a:r>
            <a:endParaRPr lang="en-US" dirty="0"/>
          </a:p>
        </p:txBody>
      </p:sp>
      <p:sp>
        <p:nvSpPr>
          <p:cNvPr id="3" name="Content Placeholder 2"/>
          <p:cNvSpPr>
            <a:spLocks noGrp="1"/>
          </p:cNvSpPr>
          <p:nvPr>
            <p:ph idx="1"/>
          </p:nvPr>
        </p:nvSpPr>
        <p:spPr/>
        <p:txBody>
          <a:bodyPr/>
          <a:lstStyle/>
          <a:p>
            <a:r>
              <a:rPr lang="en-US" dirty="0" smtClean="0"/>
              <a:t>Enter the medication as a normal medication prescribed and hit done.</a:t>
            </a:r>
          </a:p>
          <a:p>
            <a:r>
              <a:rPr lang="en-US" dirty="0" smtClean="0"/>
              <a:t>Then do additional timing and enter the orders as given.</a:t>
            </a:r>
          </a:p>
          <a:p>
            <a:r>
              <a:rPr lang="en-US" dirty="0" smtClean="0"/>
              <a:t>Example</a:t>
            </a:r>
            <a:endParaRPr lang="en-US" dirty="0"/>
          </a:p>
        </p:txBody>
      </p:sp>
      <p:pic>
        <p:nvPicPr>
          <p:cNvPr id="4" name="Picture 3" descr="Medication - Prescribed - Internet Explorer">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0465" y="2966659"/>
            <a:ext cx="6227805" cy="3532995"/>
          </a:xfrm>
          <a:prstGeom prst="rect">
            <a:avLst/>
          </a:prstGeom>
        </p:spPr>
      </p:pic>
    </p:spTree>
    <p:extLst>
      <p:ext uri="{BB962C8B-B14F-4D97-AF65-F5344CB8AC3E}">
        <p14:creationId xmlns:p14="http://schemas.microsoft.com/office/powerpoint/2010/main" val="1971757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Medication - Prescribed - Internet Explorer">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8065" y="2509307"/>
            <a:ext cx="7041266" cy="3994466"/>
          </a:xfrm>
          <a:prstGeom prst="rect">
            <a:avLst/>
          </a:prstGeom>
        </p:spPr>
      </p:pic>
      <p:sp>
        <p:nvSpPr>
          <p:cNvPr id="5" name="TextBox 4"/>
          <p:cNvSpPr txBox="1"/>
          <p:nvPr/>
        </p:nvSpPr>
        <p:spPr>
          <a:xfrm>
            <a:off x="922638" y="535459"/>
            <a:ext cx="6524367" cy="1477328"/>
          </a:xfrm>
          <a:prstGeom prst="rect">
            <a:avLst/>
          </a:prstGeom>
          <a:noFill/>
        </p:spPr>
        <p:txBody>
          <a:bodyPr wrap="square" rtlCol="0">
            <a:spAutoFit/>
          </a:bodyPr>
          <a:lstStyle/>
          <a:p>
            <a:r>
              <a:rPr lang="en-US" dirty="0" smtClean="0"/>
              <a:t>Example of additional timing, continued from previous slide.</a:t>
            </a:r>
          </a:p>
          <a:p>
            <a:r>
              <a:rPr lang="en-US" dirty="0" smtClean="0"/>
              <a:t>Make sure to complete all boxes with the * symbol and hit save.  Once you hit save you cannot make any changes to add times but you may change times given.  Also you cannot change dosage amount you must discontinue and copy then you can change.</a:t>
            </a:r>
            <a:endParaRPr lang="en-US" dirty="0"/>
          </a:p>
        </p:txBody>
      </p:sp>
    </p:spTree>
    <p:extLst>
      <p:ext uri="{BB962C8B-B14F-4D97-AF65-F5344CB8AC3E}">
        <p14:creationId xmlns:p14="http://schemas.microsoft.com/office/powerpoint/2010/main" val="2098499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Discontinued medications</a:t>
            </a:r>
            <a:endParaRPr lang="en-US" dirty="0"/>
          </a:p>
        </p:txBody>
      </p:sp>
      <p:sp>
        <p:nvSpPr>
          <p:cNvPr id="3" name="Content Placeholder 2"/>
          <p:cNvSpPr>
            <a:spLocks noGrp="1"/>
          </p:cNvSpPr>
          <p:nvPr>
            <p:ph idx="1"/>
          </p:nvPr>
        </p:nvSpPr>
        <p:spPr/>
        <p:txBody>
          <a:bodyPr/>
          <a:lstStyle/>
          <a:p>
            <a:r>
              <a:rPr lang="en-US" dirty="0" smtClean="0"/>
              <a:t>Select the medication</a:t>
            </a:r>
          </a:p>
          <a:p>
            <a:r>
              <a:rPr lang="en-US" dirty="0" smtClean="0"/>
              <a:t>Select Pencil to edit</a:t>
            </a:r>
          </a:p>
          <a:p>
            <a:r>
              <a:rPr lang="en-US" dirty="0" smtClean="0"/>
              <a:t>Check the DC the medication box</a:t>
            </a:r>
          </a:p>
          <a:p>
            <a:r>
              <a:rPr lang="en-US" dirty="0" smtClean="0"/>
              <a:t>Enter the Reason for D/C</a:t>
            </a:r>
          </a:p>
          <a:p>
            <a:pPr lvl="1"/>
            <a:r>
              <a:rPr lang="en-US" dirty="0" smtClean="0"/>
              <a:t>Now if you are discontinuing completely hit the save button.  If you are changing the dosage amount, adding or subtracting the number of doses, you must do the following:	Check the D/C medication box</a:t>
            </a:r>
          </a:p>
          <a:p>
            <a:pPr marL="914400" lvl="4" indent="0">
              <a:buNone/>
            </a:pPr>
            <a:r>
              <a:rPr lang="en-US" dirty="0" smtClean="0"/>
              <a:t>Enter the reason</a:t>
            </a:r>
          </a:p>
          <a:p>
            <a:pPr marL="914400" lvl="4" indent="0">
              <a:buNone/>
            </a:pPr>
            <a:r>
              <a:rPr lang="en-US" dirty="0" smtClean="0"/>
              <a:t>Hit COPY not Save</a:t>
            </a:r>
            <a:endParaRPr lang="en-US" dirty="0"/>
          </a:p>
        </p:txBody>
      </p:sp>
    </p:spTree>
    <p:extLst>
      <p:ext uri="{BB962C8B-B14F-4D97-AF65-F5344CB8AC3E}">
        <p14:creationId xmlns:p14="http://schemas.microsoft.com/office/powerpoint/2010/main" val="4042429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Medication prompts</a:t>
            </a:r>
            <a:endParaRPr lang="en-US" dirty="0"/>
          </a:p>
        </p:txBody>
      </p:sp>
      <p:sp>
        <p:nvSpPr>
          <p:cNvPr id="5" name="Content Placeholder 4"/>
          <p:cNvSpPr>
            <a:spLocks noGrp="1"/>
          </p:cNvSpPr>
          <p:nvPr>
            <p:ph idx="1"/>
          </p:nvPr>
        </p:nvSpPr>
        <p:spPr/>
        <p:txBody>
          <a:bodyPr/>
          <a:lstStyle/>
          <a:p>
            <a:r>
              <a:rPr lang="en-US" dirty="0" smtClean="0"/>
              <a:t>Select Resident</a:t>
            </a:r>
          </a:p>
          <a:p>
            <a:r>
              <a:rPr lang="en-US" dirty="0" smtClean="0"/>
              <a:t>Select Medication Prompts from drop down menu on the left</a:t>
            </a:r>
          </a:p>
          <a:p>
            <a:r>
              <a:rPr lang="en-US" dirty="0" smtClean="0"/>
              <a:t>Examples (Standard prompts)</a:t>
            </a:r>
            <a:endParaRPr lang="en-US" dirty="0"/>
          </a:p>
        </p:txBody>
      </p:sp>
      <p:pic>
        <p:nvPicPr>
          <p:cNvPr id="6" name="Picture 5" descr="Medication Prompts - Internet Explorer">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275" y="3343746"/>
            <a:ext cx="5452057" cy="3092918"/>
          </a:xfrm>
          <a:prstGeom prst="rect">
            <a:avLst/>
          </a:prstGeom>
        </p:spPr>
      </p:pic>
      <p:sp>
        <p:nvSpPr>
          <p:cNvPr id="7" name="Notched Right Arrow 6"/>
          <p:cNvSpPr/>
          <p:nvPr/>
        </p:nvSpPr>
        <p:spPr>
          <a:xfrm>
            <a:off x="823784" y="5527589"/>
            <a:ext cx="978408" cy="48463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3193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 prompts cont’d	</a:t>
            </a:r>
            <a:br>
              <a:rPr lang="en-US" dirty="0" smtClean="0"/>
            </a:br>
            <a:r>
              <a:rPr lang="en-US" dirty="0" smtClean="0"/>
              <a:t>1</a:t>
            </a:r>
            <a:r>
              <a:rPr lang="en-US" baseline="30000" dirty="0" smtClean="0"/>
              <a:t>st</a:t>
            </a:r>
            <a:r>
              <a:rPr lang="en-US" dirty="0" smtClean="0"/>
              <a:t> location in </a:t>
            </a:r>
            <a:r>
              <a:rPr lang="en-US" dirty="0" err="1" smtClean="0"/>
              <a:t>bluestep</a:t>
            </a:r>
            <a:r>
              <a:rPr lang="en-US" dirty="0" smtClean="0"/>
              <a:t> to enter</a:t>
            </a:r>
            <a:endParaRPr lang="en-US" dirty="0"/>
          </a:p>
        </p:txBody>
      </p:sp>
      <p:sp>
        <p:nvSpPr>
          <p:cNvPr id="3" name="Content Placeholder 2"/>
          <p:cNvSpPr>
            <a:spLocks noGrp="1"/>
          </p:cNvSpPr>
          <p:nvPr>
            <p:ph idx="1"/>
          </p:nvPr>
        </p:nvSpPr>
        <p:spPr/>
        <p:txBody>
          <a:bodyPr/>
          <a:lstStyle/>
          <a:p>
            <a:r>
              <a:rPr lang="en-US" dirty="0" smtClean="0"/>
              <a:t>Custom Prompts can be entered two ways.</a:t>
            </a:r>
          </a:p>
          <a:p>
            <a:r>
              <a:rPr lang="en-US" dirty="0" smtClean="0"/>
              <a:t>Select resident</a:t>
            </a:r>
          </a:p>
          <a:p>
            <a:r>
              <a:rPr lang="en-US" dirty="0" smtClean="0"/>
              <a:t>Select Medication prompts (see below)</a:t>
            </a:r>
            <a:endParaRPr lang="en-US" dirty="0"/>
          </a:p>
        </p:txBody>
      </p:sp>
      <p:pic>
        <p:nvPicPr>
          <p:cNvPr id="4" name="Picture 3" descr="Medication Prompts - Internet Explorer">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67707" y="3387881"/>
            <a:ext cx="5492553" cy="3115891"/>
          </a:xfrm>
          <a:prstGeom prst="rect">
            <a:avLst/>
          </a:prstGeom>
        </p:spPr>
      </p:pic>
    </p:spTree>
    <p:extLst>
      <p:ext uri="{BB962C8B-B14F-4D97-AF65-F5344CB8AC3E}">
        <p14:creationId xmlns:p14="http://schemas.microsoft.com/office/powerpoint/2010/main" val="2786939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Medication prompts cont’d	</a:t>
            </a:r>
            <a:br>
              <a:rPr lang="en-US" dirty="0" smtClean="0"/>
            </a:br>
            <a:r>
              <a:rPr lang="en-US" dirty="0" smtClean="0"/>
              <a:t>2</a:t>
            </a:r>
            <a:r>
              <a:rPr lang="en-US" baseline="30000" dirty="0" smtClean="0"/>
              <a:t>nd</a:t>
            </a:r>
            <a:r>
              <a:rPr lang="en-US" dirty="0" smtClean="0"/>
              <a:t> location in </a:t>
            </a:r>
            <a:r>
              <a:rPr lang="en-US" dirty="0" err="1" smtClean="0"/>
              <a:t>bluestep</a:t>
            </a:r>
            <a:r>
              <a:rPr lang="en-US" dirty="0" smtClean="0"/>
              <a:t> to enter</a:t>
            </a:r>
            <a:endParaRPr lang="en-US" dirty="0"/>
          </a:p>
        </p:txBody>
      </p:sp>
      <p:sp>
        <p:nvSpPr>
          <p:cNvPr id="3" name="Content Placeholder 2"/>
          <p:cNvSpPr>
            <a:spLocks noGrp="1"/>
          </p:cNvSpPr>
          <p:nvPr>
            <p:ph idx="1"/>
          </p:nvPr>
        </p:nvSpPr>
        <p:spPr/>
        <p:txBody>
          <a:bodyPr/>
          <a:lstStyle/>
          <a:p>
            <a:r>
              <a:rPr lang="en-US" dirty="0" smtClean="0"/>
              <a:t>Select resident</a:t>
            </a:r>
          </a:p>
          <a:p>
            <a:r>
              <a:rPr lang="en-US" dirty="0" smtClean="0"/>
              <a:t>Select Temporary warnings from drop down menu on the left (see below)</a:t>
            </a:r>
            <a:endParaRPr lang="en-US" dirty="0"/>
          </a:p>
        </p:txBody>
      </p:sp>
      <p:pic>
        <p:nvPicPr>
          <p:cNvPr id="4" name="Picture 3" descr="Temporary Warnings - Internet Explorer">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1632" y="3328086"/>
            <a:ext cx="5844820" cy="3315730"/>
          </a:xfrm>
          <a:prstGeom prst="rect">
            <a:avLst/>
          </a:prstGeom>
        </p:spPr>
      </p:pic>
    </p:spTree>
    <p:extLst>
      <p:ext uri="{BB962C8B-B14F-4D97-AF65-F5344CB8AC3E}">
        <p14:creationId xmlns:p14="http://schemas.microsoft.com/office/powerpoint/2010/main" val="811808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month mar summary</a:t>
            </a:r>
            <a:br>
              <a:rPr lang="en-US" dirty="0" smtClean="0"/>
            </a:br>
            <a:r>
              <a:rPr lang="en-US" dirty="0" smtClean="0"/>
              <a:t>current and past months meds administered/not administered</a:t>
            </a:r>
            <a:endParaRPr lang="en-US" dirty="0"/>
          </a:p>
        </p:txBody>
      </p:sp>
      <p:sp>
        <p:nvSpPr>
          <p:cNvPr id="3" name="Content Placeholder 2"/>
          <p:cNvSpPr>
            <a:spLocks noGrp="1"/>
          </p:cNvSpPr>
          <p:nvPr>
            <p:ph idx="1"/>
          </p:nvPr>
        </p:nvSpPr>
        <p:spPr/>
        <p:txBody>
          <a:bodyPr/>
          <a:lstStyle/>
          <a:p>
            <a:r>
              <a:rPr lang="en-US" dirty="0" smtClean="0"/>
              <a:t>This shows all the current and </a:t>
            </a:r>
            <a:r>
              <a:rPr lang="en-US" dirty="0" err="1" smtClean="0"/>
              <a:t>dc’d</a:t>
            </a:r>
            <a:r>
              <a:rPr lang="en-US" dirty="0" smtClean="0"/>
              <a:t> medications for the current month or past months</a:t>
            </a:r>
          </a:p>
          <a:p>
            <a:r>
              <a:rPr lang="en-US" dirty="0" smtClean="0"/>
              <a:t>It also shows who gave/did not give the medication</a:t>
            </a:r>
          </a:p>
          <a:p>
            <a:r>
              <a:rPr lang="en-US" dirty="0" smtClean="0"/>
              <a:t>The initials with a number is an indication that there was something that happened when giving medication. (Example, resident refused, prn not needed or dropped or notes of blood sugar, blood pressure </a:t>
            </a:r>
            <a:r>
              <a:rPr lang="en-US" dirty="0" err="1" smtClean="0"/>
              <a:t>etc</a:t>
            </a:r>
            <a:r>
              <a:rPr lang="en-US" dirty="0" smtClean="0"/>
              <a:t>…..)</a:t>
            </a:r>
          </a:p>
          <a:p>
            <a:r>
              <a:rPr lang="en-US" dirty="0" smtClean="0"/>
              <a:t>Dashed line in the date box indicates medication or treatment discontinued.</a:t>
            </a:r>
          </a:p>
          <a:p>
            <a:r>
              <a:rPr lang="en-US" dirty="0" smtClean="0"/>
              <a:t>See next slide for example</a:t>
            </a:r>
          </a:p>
        </p:txBody>
      </p:sp>
    </p:spTree>
    <p:extLst>
      <p:ext uri="{BB962C8B-B14F-4D97-AF65-F5344CB8AC3E}">
        <p14:creationId xmlns:p14="http://schemas.microsoft.com/office/powerpoint/2010/main" val="6113707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124</TotalTime>
  <Words>719</Words>
  <Application>Microsoft Office PowerPoint</Application>
  <PresentationFormat>Widescreen</PresentationFormat>
  <Paragraphs>84</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Corbel</vt:lpstr>
      <vt:lpstr>Wingdings</vt:lpstr>
      <vt:lpstr>Banded</vt:lpstr>
      <vt:lpstr>Medication </vt:lpstr>
      <vt:lpstr>Entering medications prescribed </vt:lpstr>
      <vt:lpstr>Additional timing (multiple dosing)</vt:lpstr>
      <vt:lpstr>PowerPoint Presentation</vt:lpstr>
      <vt:lpstr>Discontinued medications</vt:lpstr>
      <vt:lpstr>Medication prompts</vt:lpstr>
      <vt:lpstr>Medication prompts cont’d  1st location in bluestep to enter</vt:lpstr>
      <vt:lpstr>Medication prompts cont’d  2nd location in bluestep to enter</vt:lpstr>
      <vt:lpstr>1 month mar summary current and past months meds administered/not administered</vt:lpstr>
      <vt:lpstr>PowerPoint Presentation</vt:lpstr>
      <vt:lpstr>Changing administration times or changing that medication was not given, because accidently saved as given</vt:lpstr>
      <vt:lpstr>Medication error form only used for errors that do not require follow up</vt:lpstr>
      <vt:lpstr>PowerPoint Presentation</vt:lpstr>
      <vt:lpstr>Physicians quarterly med review</vt:lpstr>
      <vt:lpstr>Medications on hold (2 step process)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Medication</dc:title>
  <dc:creator>Gloria Parra</dc:creator>
  <cp:lastModifiedBy>Gloria Parra</cp:lastModifiedBy>
  <cp:revision>11</cp:revision>
  <dcterms:created xsi:type="dcterms:W3CDTF">2017-03-30T13:42:24Z</dcterms:created>
  <dcterms:modified xsi:type="dcterms:W3CDTF">2017-03-30T15:46:35Z</dcterms:modified>
</cp:coreProperties>
</file>