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6C9855-B06D-458C-9B31-8499AEAC97D7}"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728997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6C9855-B06D-458C-9B31-8499AEAC97D7}"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1500014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6C9855-B06D-458C-9B31-8499AEAC97D7}"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421841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6C9855-B06D-458C-9B31-8499AEAC97D7}"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340882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6C9855-B06D-458C-9B31-8499AEAC97D7}"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3698995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6C9855-B06D-458C-9B31-8499AEAC97D7}"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118730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6C9855-B06D-458C-9B31-8499AEAC97D7}" type="datetimeFigureOut">
              <a:rPr lang="en-US" smtClean="0"/>
              <a:t>3/30/2017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3262002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6C9855-B06D-458C-9B31-8499AEAC97D7}" type="datetimeFigureOut">
              <a:rPr lang="en-US" smtClean="0"/>
              <a:t>3/30/2017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2759229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C9855-B06D-458C-9B31-8499AEAC97D7}" type="datetimeFigureOut">
              <a:rPr lang="en-US" smtClean="0"/>
              <a:t>3/30/2017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4285667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6C9855-B06D-458C-9B31-8499AEAC97D7}"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2299642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6C9855-B06D-458C-9B31-8499AEAC97D7}"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79BF2-37D3-4BC4-8E52-1495B74E27F5}" type="slidenum">
              <a:rPr lang="en-US" smtClean="0"/>
              <a:t>‹#›</a:t>
            </a:fld>
            <a:endParaRPr lang="en-US"/>
          </a:p>
        </p:txBody>
      </p:sp>
    </p:spTree>
    <p:extLst>
      <p:ext uri="{BB962C8B-B14F-4D97-AF65-F5344CB8AC3E}">
        <p14:creationId xmlns:p14="http://schemas.microsoft.com/office/powerpoint/2010/main" val="3358121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C9855-B06D-458C-9B31-8499AEAC97D7}" type="datetimeFigureOut">
              <a:rPr lang="en-US" smtClean="0"/>
              <a:t>3/30/2017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79BF2-37D3-4BC4-8E52-1495B74E27F5}" type="slidenum">
              <a:rPr lang="en-US" smtClean="0"/>
              <a:t>‹#›</a:t>
            </a:fld>
            <a:endParaRPr lang="en-US"/>
          </a:p>
        </p:txBody>
      </p:sp>
    </p:spTree>
    <p:extLst>
      <p:ext uri="{BB962C8B-B14F-4D97-AF65-F5344CB8AC3E}">
        <p14:creationId xmlns:p14="http://schemas.microsoft.com/office/powerpoint/2010/main" val="4047036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newhavenprovider.bluestep.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hyperlink" Target="https://newhavenprovider.bluestep.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PROVIDER NETWORK</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Select </a:t>
            </a:r>
            <a:r>
              <a:rPr lang="en-US" dirty="0"/>
              <a:t>A</a:t>
            </a:r>
            <a:r>
              <a:rPr lang="en-US" dirty="0" smtClean="0"/>
              <a:t>dd </a:t>
            </a:r>
            <a:r>
              <a:rPr lang="en-US" dirty="0"/>
              <a:t>N</a:t>
            </a:r>
            <a:r>
              <a:rPr lang="en-US" dirty="0" smtClean="0"/>
              <a:t>ew </a:t>
            </a:r>
            <a:r>
              <a:rPr lang="en-US" dirty="0"/>
              <a:t>P</a:t>
            </a:r>
            <a:r>
              <a:rPr lang="en-US" dirty="0" smtClean="0"/>
              <a:t>rovider- </a:t>
            </a:r>
            <a:r>
              <a:rPr lang="en-US" dirty="0"/>
              <a:t>N</a:t>
            </a:r>
            <a:r>
              <a:rPr lang="en-US" dirty="0" smtClean="0"/>
              <a:t>ew Haven </a:t>
            </a:r>
            <a:r>
              <a:rPr lang="en-US" dirty="0"/>
              <a:t>S</a:t>
            </a:r>
            <a:r>
              <a:rPr lang="en-US" dirty="0" smtClean="0"/>
              <a:t>an </a:t>
            </a:r>
            <a:r>
              <a:rPr lang="en-US" dirty="0"/>
              <a:t>A</a:t>
            </a:r>
            <a:r>
              <a:rPr lang="en-US" dirty="0" smtClean="0"/>
              <a:t>ngelo top level</a:t>
            </a:r>
          </a:p>
          <a:p>
            <a:r>
              <a:rPr lang="en-US" dirty="0" smtClean="0"/>
              <a:t>Enter information in boxes with (*) symbol</a:t>
            </a:r>
          </a:p>
          <a:p>
            <a:r>
              <a:rPr lang="en-US" dirty="0" smtClean="0"/>
              <a:t>Unit TOP LEVEL</a:t>
            </a:r>
          </a:p>
          <a:p>
            <a:r>
              <a:rPr lang="en-US" dirty="0" smtClean="0"/>
              <a:t>Contact information the Home information is the same as Work Information.</a:t>
            </a:r>
          </a:p>
          <a:p>
            <a:r>
              <a:rPr lang="en-US" dirty="0" smtClean="0"/>
              <a:t>Emergency contact information is for if the office has an on-call service</a:t>
            </a:r>
          </a:p>
          <a:p>
            <a:r>
              <a:rPr lang="en-US" dirty="0" smtClean="0"/>
              <a:t>Provider information-if a provider does not come to the facility and resident goes to their office you make their provider type their specialty (Ex eye doctor, NP , admitting doctor)</a:t>
            </a:r>
          </a:p>
          <a:p>
            <a:r>
              <a:rPr lang="en-US" dirty="0" smtClean="0"/>
              <a:t>Provider information-if a provider is rehab, hospital, clinic, minor emergency, home health or hospice you give the provider type as one of two options;</a:t>
            </a:r>
          </a:p>
          <a:p>
            <a:pPr marL="0" indent="0">
              <a:buNone/>
            </a:pPr>
            <a:r>
              <a:rPr lang="en-US" dirty="0"/>
              <a:t>	</a:t>
            </a:r>
            <a:r>
              <a:rPr lang="en-US" dirty="0" smtClean="0"/>
              <a:t>Primary care md</a:t>
            </a:r>
          </a:p>
          <a:p>
            <a:pPr marL="0" indent="0">
              <a:buNone/>
            </a:pPr>
            <a:r>
              <a:rPr lang="en-US" dirty="0" smtClean="0"/>
              <a:t>	Physician or </a:t>
            </a:r>
            <a:r>
              <a:rPr lang="en-US" dirty="0" err="1" smtClean="0"/>
              <a:t>speacilist</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402786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NETWORK CONT’D</a:t>
            </a:r>
            <a:endParaRPr lang="en-US" dirty="0"/>
          </a:p>
        </p:txBody>
      </p:sp>
      <p:sp>
        <p:nvSpPr>
          <p:cNvPr id="3" name="Content Placeholder 2"/>
          <p:cNvSpPr>
            <a:spLocks noGrp="1"/>
          </p:cNvSpPr>
          <p:nvPr>
            <p:ph idx="1"/>
          </p:nvPr>
        </p:nvSpPr>
        <p:spPr/>
        <p:txBody>
          <a:bodyPr/>
          <a:lstStyle/>
          <a:p>
            <a:r>
              <a:rPr lang="en-US" dirty="0" smtClean="0"/>
              <a:t>THESE ARE THE STEPS TO FOLLOW TO GIVE OUTSIDE AGENCIES (HOME HEALTH AND HOSPICE) DOCUMENTING PRIVELEGES</a:t>
            </a:r>
          </a:p>
          <a:p>
            <a:r>
              <a:rPr lang="en-US" dirty="0" smtClean="0"/>
              <a:t>Select the provider</a:t>
            </a:r>
          </a:p>
          <a:p>
            <a:r>
              <a:rPr lang="en-US" dirty="0" smtClean="0"/>
              <a:t>Select Create Physician User from drop down menu on the left</a:t>
            </a:r>
          </a:p>
          <a:p>
            <a:r>
              <a:rPr lang="en-US" dirty="0" smtClean="0"/>
              <a:t>Give a username and password</a:t>
            </a:r>
          </a:p>
          <a:p>
            <a:r>
              <a:rPr lang="en-US" dirty="0" smtClean="0"/>
              <a:t>Examples of username is the actual name of agency, clinic, hospice hospital </a:t>
            </a:r>
            <a:r>
              <a:rPr lang="en-US" dirty="0" err="1" smtClean="0"/>
              <a:t>etc</a:t>
            </a:r>
            <a:r>
              <a:rPr lang="en-US" dirty="0" smtClean="0"/>
              <a:t>…..</a:t>
            </a:r>
          </a:p>
          <a:p>
            <a:r>
              <a:rPr lang="en-US" dirty="0" smtClean="0"/>
              <a:t>Examples of password use </a:t>
            </a:r>
            <a:r>
              <a:rPr lang="en-US" dirty="0" err="1" smtClean="0"/>
              <a:t>Welomce</a:t>
            </a:r>
            <a:r>
              <a:rPr lang="en-US" dirty="0" smtClean="0"/>
              <a:t> 1 Password 1</a:t>
            </a:r>
          </a:p>
          <a:p>
            <a:endParaRPr lang="en-US" dirty="0" smtClean="0"/>
          </a:p>
          <a:p>
            <a:endParaRPr lang="en-US" dirty="0" smtClean="0"/>
          </a:p>
          <a:p>
            <a:endParaRPr lang="en-US" dirty="0"/>
          </a:p>
        </p:txBody>
      </p:sp>
    </p:spTree>
    <p:extLst>
      <p:ext uri="{BB962C8B-B14F-4D97-AF65-F5344CB8AC3E}">
        <p14:creationId xmlns:p14="http://schemas.microsoft.com/office/powerpoint/2010/main" val="1571840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NETWORK 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MUST BE DONE IN ORDER OR AGENCY TO HAVE ACCESS</a:t>
            </a:r>
          </a:p>
          <a:p>
            <a:r>
              <a:rPr lang="en-US" dirty="0" smtClean="0"/>
              <a:t>LOGIN AS NEW HAVEN PROVER NETWORK</a:t>
            </a:r>
          </a:p>
          <a:p>
            <a:pPr lvl="1"/>
            <a:r>
              <a:rPr lang="en-US" dirty="0" smtClean="0"/>
              <a:t>URL </a:t>
            </a:r>
            <a:r>
              <a:rPr lang="en-US" dirty="0" smtClean="0">
                <a:hlinkClick r:id="rId2"/>
              </a:rPr>
              <a:t>https://newhavenprovider.bluestep.net</a:t>
            </a:r>
            <a:endParaRPr lang="en-US" dirty="0" smtClean="0"/>
          </a:p>
          <a:p>
            <a:pPr lvl="1"/>
            <a:r>
              <a:rPr lang="en-US" dirty="0" smtClean="0"/>
              <a:t>Create a shortcut on the desktop</a:t>
            </a:r>
          </a:p>
          <a:p>
            <a:pPr lvl="1"/>
            <a:r>
              <a:rPr lang="en-US" dirty="0" smtClean="0"/>
              <a:t>Next login as the agency and it will prompt you to change password, so change the password from 1 to 2 </a:t>
            </a:r>
            <a:r>
              <a:rPr lang="en-US" dirty="0" err="1" smtClean="0"/>
              <a:t>etc</a:t>
            </a:r>
            <a:r>
              <a:rPr lang="en-US" dirty="0" smtClean="0"/>
              <a:t>…..</a:t>
            </a:r>
          </a:p>
          <a:p>
            <a:pPr lvl="1"/>
            <a:r>
              <a:rPr lang="en-US" dirty="0" smtClean="0"/>
              <a:t>Next you set them up on their home site by hitting HQ in very top right hand corner</a:t>
            </a:r>
          </a:p>
          <a:p>
            <a:pPr lvl="1"/>
            <a:r>
              <a:rPr lang="en-US" dirty="0" smtClean="0"/>
              <a:t>If this is first time for resident add them to the provider list on their individual record</a:t>
            </a:r>
          </a:p>
          <a:p>
            <a:pPr lvl="1"/>
            <a:r>
              <a:rPr lang="en-US" dirty="0" smtClean="0"/>
              <a:t>If they are already listed as the provider you must first create the physician user, then make provider inactive in their individual record and then make them active again. (seems redundant but will not work any other </a:t>
            </a:r>
            <a:r>
              <a:rPr lang="en-US" dirty="0" smtClean="0"/>
              <a:t>way).</a:t>
            </a:r>
            <a:endParaRPr lang="en-US" dirty="0" smtClean="0"/>
          </a:p>
          <a:p>
            <a:pPr lvl="1"/>
            <a:r>
              <a:rPr lang="en-US" dirty="0" smtClean="0"/>
              <a:t>Once the resident is discharged from services please make them inactive.</a:t>
            </a:r>
          </a:p>
        </p:txBody>
      </p:sp>
    </p:spTree>
    <p:extLst>
      <p:ext uri="{BB962C8B-B14F-4D97-AF65-F5344CB8AC3E}">
        <p14:creationId xmlns:p14="http://schemas.microsoft.com/office/powerpoint/2010/main" val="4001208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Network Screen	</a:t>
            </a:r>
            <a:endParaRPr lang="en-US" dirty="0"/>
          </a:p>
        </p:txBody>
      </p:sp>
      <p:pic>
        <p:nvPicPr>
          <p:cNvPr id="4" name="Content Placeholder 3" descr="New Haven Provider Connect - Log in - Internet Explorer">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60828" y="1825625"/>
            <a:ext cx="7670343" cy="4351338"/>
          </a:xfrm>
        </p:spPr>
      </p:pic>
    </p:spTree>
    <p:extLst>
      <p:ext uri="{BB962C8B-B14F-4D97-AF65-F5344CB8AC3E}">
        <p14:creationId xmlns:p14="http://schemas.microsoft.com/office/powerpoint/2010/main" val="1370999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add note to provider network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Once logged into provider network agency staff must do as follows:</a:t>
            </a:r>
          </a:p>
          <a:p>
            <a:pPr lvl="1"/>
            <a:r>
              <a:rPr lang="en-US" dirty="0" smtClean="0"/>
              <a:t>Select resident</a:t>
            </a:r>
          </a:p>
          <a:p>
            <a:pPr lvl="1"/>
            <a:r>
              <a:rPr lang="en-US" dirty="0" smtClean="0"/>
              <a:t>Select Nurses notes from left drop down menu</a:t>
            </a:r>
          </a:p>
          <a:p>
            <a:pPr lvl="1"/>
            <a:r>
              <a:rPr lang="en-US" dirty="0" smtClean="0"/>
              <a:t>New entry</a:t>
            </a:r>
          </a:p>
          <a:p>
            <a:pPr lvl="1"/>
            <a:r>
              <a:rPr lang="en-US" dirty="0" smtClean="0"/>
              <a:t>System will automatically enter date and time ( you may change date and time and even backdate if need to)</a:t>
            </a:r>
          </a:p>
          <a:p>
            <a:pPr lvl="1"/>
            <a:r>
              <a:rPr lang="en-US" dirty="0" smtClean="0"/>
              <a:t>Enter type of note Example, Physical </a:t>
            </a:r>
            <a:r>
              <a:rPr lang="en-US" dirty="0" err="1" smtClean="0"/>
              <a:t>Therapay</a:t>
            </a:r>
            <a:r>
              <a:rPr lang="en-US" dirty="0" smtClean="0"/>
              <a:t>, OT, Hospice aid, Social worker, Chaplin,  and SNV </a:t>
            </a:r>
            <a:r>
              <a:rPr lang="en-US" dirty="0" err="1" smtClean="0"/>
              <a:t>etc</a:t>
            </a:r>
            <a:r>
              <a:rPr lang="en-US" dirty="0" smtClean="0"/>
              <a:t>……..</a:t>
            </a:r>
          </a:p>
          <a:p>
            <a:pPr lvl="1"/>
            <a:r>
              <a:rPr lang="en-US" dirty="0" smtClean="0"/>
              <a:t>Free hand type visit note can be as simple as Routine skilled nursing visit or can be detailed as you want it.  (Per DADS surveyor the more details the less likely to visit contracted agency)</a:t>
            </a:r>
          </a:p>
          <a:p>
            <a:pPr lvl="1"/>
            <a:r>
              <a:rPr lang="en-US" dirty="0" smtClean="0"/>
              <a:t>Check the signature box and save</a:t>
            </a:r>
          </a:p>
          <a:p>
            <a:pPr lvl="1"/>
            <a:r>
              <a:rPr lang="en-US" smtClean="0"/>
              <a:t>REMEMBER TO LOGOUT AFTER DONE!!!!!!!!!!!!!!!!</a:t>
            </a:r>
            <a:endParaRPr lang="en-US" dirty="0" smtClean="0"/>
          </a:p>
          <a:p>
            <a:pPr lvl="1"/>
            <a:endParaRPr lang="en-US" dirty="0"/>
          </a:p>
        </p:txBody>
      </p:sp>
    </p:spTree>
    <p:extLst>
      <p:ext uri="{BB962C8B-B14F-4D97-AF65-F5344CB8AC3E}">
        <p14:creationId xmlns:p14="http://schemas.microsoft.com/office/powerpoint/2010/main" val="987270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443</Words>
  <Application>Microsoft Office PowerPoint</Application>
  <PresentationFormat>Widescreen</PresentationFormat>
  <Paragraphs>39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PROVIDER NETWORK</vt:lpstr>
      <vt:lpstr>PROVIDER NETWORK CONT’D</vt:lpstr>
      <vt:lpstr>PROVIDER NETWORK CONT’D</vt:lpstr>
      <vt:lpstr>Provider Network Screen </vt:lpstr>
      <vt:lpstr>How to add note to provider network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PROVIDER NETWORK</dc:title>
  <dc:creator>Gloria Parra</dc:creator>
  <cp:lastModifiedBy>Gloria Parra</cp:lastModifiedBy>
  <cp:revision>8</cp:revision>
  <dcterms:created xsi:type="dcterms:W3CDTF">2017-03-30T17:42:22Z</dcterms:created>
  <dcterms:modified xsi:type="dcterms:W3CDTF">2017-03-30T21:33:16Z</dcterms:modified>
</cp:coreProperties>
</file>